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uda" panose="020B0604020202020204" charset="-34"/>
      <p:regular r:id="rId16"/>
    </p:embeddedFont>
    <p:embeddedFont>
      <p:font typeface="Garuda Bold" panose="020B0604020202020204" charset="-34"/>
      <p:regular r:id="rId17"/>
    </p:embeddedFont>
    <p:embeddedFont>
      <p:font typeface="IBM Plex Sans Thai Looped Medium" panose="020B0604020202020204" charset="-34"/>
      <p:regular r:id="rId18"/>
    </p:embeddedFont>
    <p:embeddedFont>
      <p:font typeface="IBM Plex Sans Thai Looped Medium Bold" panose="020B0604020202020204" charset="-34"/>
      <p:regular r:id="rId19"/>
    </p:embeddedFont>
    <p:embeddedFont>
      <p:font typeface="Leelawadee UI" panose="020B0502040204020203" pitchFamily="34" charset="-34"/>
      <p:regular r:id="rId20"/>
      <p:bold r:id="rId21"/>
    </p:embeddedFont>
    <p:embeddedFont>
      <p:font typeface="Pridi Regular Bold" panose="020B0604020202020204" charset="-3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1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da jenrungrodsakul" userId="9dba8839f926ff63" providerId="LiveId" clId="{D3E5D932-0F77-4EEA-B346-D259696F682C}"/>
    <pc:docChg chg="modSld">
      <pc:chgData name="yada jenrungrodsakul" userId="9dba8839f926ff63" providerId="LiveId" clId="{D3E5D932-0F77-4EEA-B346-D259696F682C}" dt="2022-10-16T18:11:19.575" v="0"/>
      <pc:docMkLst>
        <pc:docMk/>
      </pc:docMkLst>
      <pc:sldChg chg="modSp">
        <pc:chgData name="yada jenrungrodsakul" userId="9dba8839f926ff63" providerId="LiveId" clId="{D3E5D932-0F77-4EEA-B346-D259696F682C}" dt="2022-10-16T18:11:19.575" v="0"/>
        <pc:sldMkLst>
          <pc:docMk/>
          <pc:sldMk cId="0" sldId="263"/>
        </pc:sldMkLst>
        <pc:spChg chg="mod">
          <ac:chgData name="yada jenrungrodsakul" userId="9dba8839f926ff63" providerId="LiveId" clId="{D3E5D932-0F77-4EEA-B346-D259696F682C}" dt="2022-10-16T18:11:19.575" v="0"/>
          <ac:spMkLst>
            <pc:docMk/>
            <pc:sldMk cId="0" sldId="263"/>
            <ac:spMk id="66" creationId="{E3A355CE-EEE9-EDA3-478A-BE92819366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6.xml"/><Relationship Id="rId3" Type="http://schemas.openxmlformats.org/officeDocument/2006/relationships/image" Target="../media/image4.png"/><Relationship Id="rId7" Type="http://schemas.openxmlformats.org/officeDocument/2006/relationships/image" Target="../media/image49.svg"/><Relationship Id="rId12" Type="http://schemas.openxmlformats.org/officeDocument/2006/relationships/slide" Target="slide1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slide" Target="slide4.xml"/><Relationship Id="rId5" Type="http://schemas.openxmlformats.org/officeDocument/2006/relationships/image" Target="../media/image47.svg"/><Relationship Id="rId1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4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slide" Target="slide1.xml"/><Relationship Id="rId3" Type="http://schemas.openxmlformats.org/officeDocument/2006/relationships/image" Target="../media/image6.svg"/><Relationship Id="rId21" Type="http://schemas.openxmlformats.org/officeDocument/2006/relationships/slide" Target="slide5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slide" Target="slide4.xml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3.png"/><Relationship Id="rId10" Type="http://schemas.openxmlformats.org/officeDocument/2006/relationships/image" Target="../media/image13.png"/><Relationship Id="rId19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slide" Target="slide7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slide" Target="slide1.xml"/><Relationship Id="rId2" Type="http://schemas.openxmlformats.org/officeDocument/2006/relationships/image" Target="../media/image18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slide" Target="slide4.xml"/><Relationship Id="rId5" Type="http://schemas.openxmlformats.org/officeDocument/2006/relationships/image" Target="../media/image21.png"/><Relationship Id="rId15" Type="http://schemas.openxmlformats.org/officeDocument/2006/relationships/slide" Target="slide5.xml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3.png"/><Relationship Id="rId1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slide" Target="slide7.xml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slide" Target="slide1.xml"/><Relationship Id="rId2" Type="http://schemas.openxmlformats.org/officeDocument/2006/relationships/image" Target="../media/image25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slide" Target="slide4.xml"/><Relationship Id="rId5" Type="http://schemas.openxmlformats.org/officeDocument/2006/relationships/image" Target="../media/image21.png"/><Relationship Id="rId15" Type="http://schemas.openxmlformats.org/officeDocument/2006/relationships/slide" Target="slide5.xml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.png"/><Relationship Id="rId1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3.png"/><Relationship Id="rId3" Type="http://schemas.openxmlformats.org/officeDocument/2006/relationships/image" Target="../media/image29.png"/><Relationship Id="rId21" Type="http://schemas.openxmlformats.org/officeDocument/2006/relationships/slide" Target="slide1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2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24" Type="http://schemas.openxmlformats.org/officeDocument/2006/relationships/slide" Target="slide5.xml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slide" Target="slide6.xml"/><Relationship Id="rId10" Type="http://schemas.openxmlformats.org/officeDocument/2006/relationships/image" Target="../media/image36.png"/><Relationship Id="rId19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5.xml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7.xml"/><Relationship Id="rId5" Type="http://schemas.openxmlformats.org/officeDocument/2006/relationships/slide" Target="slide9.xml"/><Relationship Id="rId10" Type="http://schemas.openxmlformats.org/officeDocument/2006/relationships/slide" Target="slide1.xml"/><Relationship Id="rId4" Type="http://schemas.openxmlformats.org/officeDocument/2006/relationships/image" Target="../media/image45.svg"/><Relationship Id="rId9" Type="http://schemas.openxmlformats.org/officeDocument/2006/relationships/slide" Target="slide4.xm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88868" y="9201150"/>
            <a:ext cx="7710264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4990" b="24217"/>
          <a:stretch>
            <a:fillRect/>
          </a:stretch>
        </p:blipFill>
        <p:spPr>
          <a:xfrm>
            <a:off x="9828" y="401075"/>
            <a:ext cx="18295136" cy="70855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16299" y="7496175"/>
            <a:ext cx="715089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47221"/>
                </a:solidFill>
                <a:latin typeface="IBM Plex Sans Thai Looped Medium"/>
              </a:rPr>
              <a:t>Happierly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8868" y="9368749"/>
            <a:ext cx="771026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7221"/>
                </a:solidFill>
                <a:latin typeface="Garuda"/>
              </a:rPr>
              <a:t>Happiness Community for every senior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41244" y="448312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หน้าแรก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8165" y="448310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บทความ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3705" y="448312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กิจกรรม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68288" y="448310"/>
            <a:ext cx="18376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ติดต่อเรา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5505" y="448311"/>
            <a:ext cx="220718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แอพลิเคชัน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547702" y="0"/>
            <a:ext cx="18835701" cy="1258325"/>
            <a:chOff x="0" y="0"/>
            <a:chExt cx="5032282" cy="331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726" y="-80724"/>
            <a:ext cx="3069239" cy="170513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641244" y="448312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หน้าแรก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18165" y="448310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บทความ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83705" y="448312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กิจกรรม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85765" y="448310"/>
            <a:ext cx="10026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บัญชี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55505" y="448311"/>
            <a:ext cx="220718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แอพลิเคชัน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28" y="63016"/>
            <a:ext cx="1195310" cy="119531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547701" y="104144"/>
            <a:ext cx="18852665" cy="1258325"/>
            <a:chOff x="0" y="0"/>
            <a:chExt cx="5032282" cy="3314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หน้าแรก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บทความ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กิจกรรม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กระทู้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</a:p>
        </p:txBody>
      </p:sp>
      <p:sp>
        <p:nvSpPr>
          <p:cNvPr id="66" name="TextBox 23">
            <a:extLst>
              <a:ext uri="{FF2B5EF4-FFF2-40B4-BE49-F238E27FC236}">
                <a16:creationId xmlns:a16="http://schemas.microsoft.com/office/drawing/2014/main" id="{D14DE6A7-6719-1DAC-F99E-5DF7B4490A59}"/>
              </a:ext>
            </a:extLst>
          </p:cNvPr>
          <p:cNvSpPr txBox="1"/>
          <p:nvPr/>
        </p:nvSpPr>
        <p:spPr>
          <a:xfrm>
            <a:off x="5641244" y="362603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หน้าแรก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75E62E58-98D9-8884-2243-1E513201BBAF}"/>
              </a:ext>
            </a:extLst>
          </p:cNvPr>
          <p:cNvSpPr txBox="1"/>
          <p:nvPr/>
        </p:nvSpPr>
        <p:spPr>
          <a:xfrm>
            <a:off x="10718165" y="36260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บทความ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4CE2AAB5-EE81-B946-E985-18BF3121F124}"/>
              </a:ext>
            </a:extLst>
          </p:cNvPr>
          <p:cNvSpPr txBox="1"/>
          <p:nvPr/>
        </p:nvSpPr>
        <p:spPr>
          <a:xfrm>
            <a:off x="8183705" y="362603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กิจกรรม</a:t>
            </a: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24A02FA1-E9CF-3E48-AB1A-21E61FE8876E}"/>
              </a:ext>
            </a:extLst>
          </p:cNvPr>
          <p:cNvSpPr txBox="1"/>
          <p:nvPr/>
        </p:nvSpPr>
        <p:spPr>
          <a:xfrm>
            <a:off x="13255505" y="362602"/>
            <a:ext cx="220718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แอพลิเคชัน</a:t>
            </a:r>
          </a:p>
        </p:txBody>
      </p:sp>
      <p:grpSp>
        <p:nvGrpSpPr>
          <p:cNvPr id="71" name="Group 28">
            <a:extLst>
              <a:ext uri="{FF2B5EF4-FFF2-40B4-BE49-F238E27FC236}">
                <a16:creationId xmlns:a16="http://schemas.microsoft.com/office/drawing/2014/main" id="{AEAA489B-E06E-15C7-FDAD-284615DF976E}"/>
              </a:ext>
            </a:extLst>
          </p:cNvPr>
          <p:cNvGrpSpPr/>
          <p:nvPr/>
        </p:nvGrpSpPr>
        <p:grpSpPr>
          <a:xfrm>
            <a:off x="-547702" y="-85709"/>
            <a:ext cx="18835701" cy="1258325"/>
            <a:chOff x="0" y="0"/>
            <a:chExt cx="5032282" cy="331411"/>
          </a:xfrm>
        </p:grpSpPr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31580C10-66BE-7196-9906-8E01EF1B8BE7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73" name="TextBox 30">
              <a:extLst>
                <a:ext uri="{FF2B5EF4-FFF2-40B4-BE49-F238E27FC236}">
                  <a16:creationId xmlns:a16="http://schemas.microsoft.com/office/drawing/2014/main" id="{D353C1E2-CDE2-E154-5F1B-F91B30812936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4" name="Picture 31">
            <a:extLst>
              <a:ext uri="{FF2B5EF4-FFF2-40B4-BE49-F238E27FC236}">
                <a16:creationId xmlns:a16="http://schemas.microsoft.com/office/drawing/2014/main" id="{3F03BFF3-418E-06F4-54D8-57875DA6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726" y="-166433"/>
            <a:ext cx="3069239" cy="1705133"/>
          </a:xfrm>
          <a:prstGeom prst="rect">
            <a:avLst/>
          </a:prstGeom>
        </p:spPr>
      </p:pic>
      <p:sp>
        <p:nvSpPr>
          <p:cNvPr id="75" name="TextBox 32">
            <a:extLst>
              <a:ext uri="{FF2B5EF4-FFF2-40B4-BE49-F238E27FC236}">
                <a16:creationId xmlns:a16="http://schemas.microsoft.com/office/drawing/2014/main" id="{3AF88D0F-49FD-CB2F-0B16-21EA71BC8C72}"/>
              </a:ext>
            </a:extLst>
          </p:cNvPr>
          <p:cNvSpPr txBox="1"/>
          <p:nvPr/>
        </p:nvSpPr>
        <p:spPr>
          <a:xfrm>
            <a:off x="5641244" y="362603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หน้าแรก</a:t>
            </a:r>
          </a:p>
        </p:txBody>
      </p:sp>
      <p:sp>
        <p:nvSpPr>
          <p:cNvPr id="76" name="TextBox 33">
            <a:extLst>
              <a:ext uri="{FF2B5EF4-FFF2-40B4-BE49-F238E27FC236}">
                <a16:creationId xmlns:a16="http://schemas.microsoft.com/office/drawing/2014/main" id="{A07BE9EA-5A58-000E-1A9C-867A6331F760}"/>
              </a:ext>
            </a:extLst>
          </p:cNvPr>
          <p:cNvSpPr txBox="1"/>
          <p:nvPr/>
        </p:nvSpPr>
        <p:spPr>
          <a:xfrm>
            <a:off x="10718165" y="36260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บทความ</a:t>
            </a:r>
          </a:p>
        </p:txBody>
      </p:sp>
      <p:sp>
        <p:nvSpPr>
          <p:cNvPr id="77" name="TextBox 34">
            <a:extLst>
              <a:ext uri="{FF2B5EF4-FFF2-40B4-BE49-F238E27FC236}">
                <a16:creationId xmlns:a16="http://schemas.microsoft.com/office/drawing/2014/main" id="{0AA3F080-8B33-19AD-4A6B-5444717564BA}"/>
              </a:ext>
            </a:extLst>
          </p:cNvPr>
          <p:cNvSpPr txBox="1"/>
          <p:nvPr/>
        </p:nvSpPr>
        <p:spPr>
          <a:xfrm>
            <a:off x="8183705" y="362603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กิจกรรม</a:t>
            </a:r>
          </a:p>
        </p:txBody>
      </p:sp>
      <p:sp>
        <p:nvSpPr>
          <p:cNvPr id="78" name="TextBox 35">
            <a:extLst>
              <a:ext uri="{FF2B5EF4-FFF2-40B4-BE49-F238E27FC236}">
                <a16:creationId xmlns:a16="http://schemas.microsoft.com/office/drawing/2014/main" id="{0A98489D-5BB2-77F0-ADE9-9EF3A32ABBE4}"/>
              </a:ext>
            </a:extLst>
          </p:cNvPr>
          <p:cNvSpPr txBox="1"/>
          <p:nvPr/>
        </p:nvSpPr>
        <p:spPr>
          <a:xfrm>
            <a:off x="13255505" y="362602"/>
            <a:ext cx="220718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แอพลิเคชัน</a:t>
            </a:r>
          </a:p>
        </p:txBody>
      </p:sp>
      <p:pic>
        <p:nvPicPr>
          <p:cNvPr id="79" name="Picture 36">
            <a:extLst>
              <a:ext uri="{FF2B5EF4-FFF2-40B4-BE49-F238E27FC236}">
                <a16:creationId xmlns:a16="http://schemas.microsoft.com/office/drawing/2014/main" id="{A9B0725E-405C-3570-DF44-490A479E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28" y="-22693"/>
            <a:ext cx="1195310" cy="1195310"/>
          </a:xfrm>
          <a:prstGeom prst="rect">
            <a:avLst/>
          </a:prstGeom>
        </p:spPr>
      </p:pic>
      <p:sp>
        <p:nvSpPr>
          <p:cNvPr id="80" name="TextBox 37">
            <a:extLst>
              <a:ext uri="{FF2B5EF4-FFF2-40B4-BE49-F238E27FC236}">
                <a16:creationId xmlns:a16="http://schemas.microsoft.com/office/drawing/2014/main" id="{2DF0D3B9-B401-78AE-3DBE-70C35D9C1B66}"/>
              </a:ext>
            </a:extLst>
          </p:cNvPr>
          <p:cNvSpPr txBox="1"/>
          <p:nvPr/>
        </p:nvSpPr>
        <p:spPr>
          <a:xfrm>
            <a:off x="16485765" y="362601"/>
            <a:ext cx="10026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EFBFB"/>
                </a:solidFill>
                <a:cs typeface="IBM Plex Sans Thai Looped Medium"/>
              </a:rPr>
              <a:t>บัญชี</a:t>
            </a:r>
          </a:p>
        </p:txBody>
      </p:sp>
      <p:grpSp>
        <p:nvGrpSpPr>
          <p:cNvPr id="81" name="Group 38">
            <a:extLst>
              <a:ext uri="{FF2B5EF4-FFF2-40B4-BE49-F238E27FC236}">
                <a16:creationId xmlns:a16="http://schemas.microsoft.com/office/drawing/2014/main" id="{89042523-F0AF-1C2D-3C77-3E43FB60C55E}"/>
              </a:ext>
            </a:extLst>
          </p:cNvPr>
          <p:cNvGrpSpPr/>
          <p:nvPr/>
        </p:nvGrpSpPr>
        <p:grpSpPr>
          <a:xfrm>
            <a:off x="-547701" y="18435"/>
            <a:ext cx="18835701" cy="1258325"/>
            <a:chOff x="0" y="0"/>
            <a:chExt cx="5032282" cy="331411"/>
          </a:xfrm>
        </p:grpSpPr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83E178EF-3225-25B5-3EDC-3691D9E6FD75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83" name="TextBox 40">
              <a:extLst>
                <a:ext uri="{FF2B5EF4-FFF2-40B4-BE49-F238E27FC236}">
                  <a16:creationId xmlns:a16="http://schemas.microsoft.com/office/drawing/2014/main" id="{5B6CCE5E-7B23-32FE-B1D7-2A4E9FE8E8E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4" name="Picture 41">
            <a:extLst>
              <a:ext uri="{FF2B5EF4-FFF2-40B4-BE49-F238E27FC236}">
                <a16:creationId xmlns:a16="http://schemas.microsoft.com/office/drawing/2014/main" id="{5CE2A46A-C602-E60F-9A7F-B361FBA4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58971" y="-62289"/>
            <a:ext cx="3069239" cy="1705133"/>
          </a:xfrm>
          <a:prstGeom prst="rect">
            <a:avLst/>
          </a:prstGeom>
        </p:spPr>
      </p:pic>
      <p:pic>
        <p:nvPicPr>
          <p:cNvPr id="85" name="Picture 42">
            <a:extLst>
              <a:ext uri="{FF2B5EF4-FFF2-40B4-BE49-F238E27FC236}">
                <a16:creationId xmlns:a16="http://schemas.microsoft.com/office/drawing/2014/main" id="{B78177A1-B41E-ABB4-F7E8-3B39AF5B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1245" y="81451"/>
            <a:ext cx="1195310" cy="1195310"/>
          </a:xfrm>
          <a:prstGeom prst="rect">
            <a:avLst/>
          </a:prstGeom>
        </p:spPr>
      </p:pic>
      <p:grpSp>
        <p:nvGrpSpPr>
          <p:cNvPr id="86" name="Group 43">
            <a:extLst>
              <a:ext uri="{FF2B5EF4-FFF2-40B4-BE49-F238E27FC236}">
                <a16:creationId xmlns:a16="http://schemas.microsoft.com/office/drawing/2014/main" id="{D0FF47E1-57C8-BDB7-FA0E-7AF5E44512D8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145911"/>
            <a:ext cx="1066393" cy="1066389"/>
            <a:chOff x="0" y="0"/>
            <a:chExt cx="6350000" cy="6349975"/>
          </a:xfrm>
        </p:grpSpPr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42ED0431-7C17-2C6F-1734-D13F6A67C96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5FC3D35-E7B9-842E-CEAD-CF4E03A26607}"/>
              </a:ext>
            </a:extLst>
          </p:cNvPr>
          <p:cNvSpPr/>
          <p:nvPr/>
        </p:nvSpPr>
        <p:spPr>
          <a:xfrm>
            <a:off x="5196354" y="16869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hlinkClick r:id="rId6" action="ppaction://hlinksldjump"/>
            <a:extLst>
              <a:ext uri="{FF2B5EF4-FFF2-40B4-BE49-F238E27FC236}">
                <a16:creationId xmlns:a16="http://schemas.microsoft.com/office/drawing/2014/main" id="{DFDDBEF7-CB63-FBBB-8843-97A30AC1FEB8}"/>
              </a:ext>
            </a:extLst>
          </p:cNvPr>
          <p:cNvSpPr/>
          <p:nvPr/>
        </p:nvSpPr>
        <p:spPr>
          <a:xfrm>
            <a:off x="7700773" y="99281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rId7" action="ppaction://hlinksldjump"/>
            <a:extLst>
              <a:ext uri="{FF2B5EF4-FFF2-40B4-BE49-F238E27FC236}">
                <a16:creationId xmlns:a16="http://schemas.microsoft.com/office/drawing/2014/main" id="{5436208B-8132-0EB9-D99F-D9730BEEA92E}"/>
              </a:ext>
            </a:extLst>
          </p:cNvPr>
          <p:cNvSpPr/>
          <p:nvPr/>
        </p:nvSpPr>
        <p:spPr>
          <a:xfrm>
            <a:off x="5029714" y="93891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hlinkClick r:id="rId8" action="ppaction://hlinksldjump"/>
            <a:extLst>
              <a:ext uri="{FF2B5EF4-FFF2-40B4-BE49-F238E27FC236}">
                <a16:creationId xmlns:a16="http://schemas.microsoft.com/office/drawing/2014/main" id="{ECF0E300-CAF6-E95F-73F6-44CB4399F5D3}"/>
              </a:ext>
            </a:extLst>
          </p:cNvPr>
          <p:cNvSpPr/>
          <p:nvPr/>
        </p:nvSpPr>
        <p:spPr>
          <a:xfrm>
            <a:off x="14168403" y="-194205"/>
            <a:ext cx="2604686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hlinkClick r:id="rId9" action="ppaction://hlinksldjump"/>
            <a:extLst>
              <a:ext uri="{FF2B5EF4-FFF2-40B4-BE49-F238E27FC236}">
                <a16:creationId xmlns:a16="http://schemas.microsoft.com/office/drawing/2014/main" id="{7342DCF3-78DC-9A8C-8A5B-BAA89269ED35}"/>
              </a:ext>
            </a:extLst>
          </p:cNvPr>
          <p:cNvSpPr/>
          <p:nvPr/>
        </p:nvSpPr>
        <p:spPr>
          <a:xfrm>
            <a:off x="12433050" y="177971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hlinkClick r:id="rId10" action="ppaction://hlinksldjump"/>
            <a:extLst>
              <a:ext uri="{FF2B5EF4-FFF2-40B4-BE49-F238E27FC236}">
                <a16:creationId xmlns:a16="http://schemas.microsoft.com/office/drawing/2014/main" id="{2097B09F-D411-2CBC-1C3A-0B347405536A}"/>
              </a:ext>
            </a:extLst>
          </p:cNvPr>
          <p:cNvSpPr/>
          <p:nvPr/>
        </p:nvSpPr>
        <p:spPr>
          <a:xfrm>
            <a:off x="10070443" y="263566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DF3CDE41-EDF8-F865-80E1-4522C6C51AA7}"/>
              </a:ext>
            </a:extLst>
          </p:cNvPr>
          <p:cNvSpPr txBox="1"/>
          <p:nvPr/>
        </p:nvSpPr>
        <p:spPr>
          <a:xfrm>
            <a:off x="5269227" y="466747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5" name="TextBox 46">
            <a:hlinkClick r:id="rId10" action="ppaction://hlinksldjump"/>
            <a:extLst>
              <a:ext uri="{FF2B5EF4-FFF2-40B4-BE49-F238E27FC236}">
                <a16:creationId xmlns:a16="http://schemas.microsoft.com/office/drawing/2014/main" id="{6B861C7D-69E5-200E-5816-8780DE96D586}"/>
              </a:ext>
            </a:extLst>
          </p:cNvPr>
          <p:cNvSpPr txBox="1"/>
          <p:nvPr/>
        </p:nvSpPr>
        <p:spPr>
          <a:xfrm>
            <a:off x="10166954" y="516362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6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27930E7-6EBA-352F-BFFA-F7580550702C}"/>
              </a:ext>
            </a:extLst>
          </p:cNvPr>
          <p:cNvSpPr txBox="1"/>
          <p:nvPr/>
        </p:nvSpPr>
        <p:spPr>
          <a:xfrm>
            <a:off x="7799944" y="466748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7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E87C4D2B-D8B1-EFFF-45BD-53961F70D0D8}"/>
              </a:ext>
            </a:extLst>
          </p:cNvPr>
          <p:cNvSpPr txBox="1"/>
          <p:nvPr/>
        </p:nvSpPr>
        <p:spPr>
          <a:xfrm>
            <a:off x="12640925" y="516362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8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A2FF2A8-E02B-8EFB-89BD-74C5DE1DC9B6}"/>
              </a:ext>
            </a:extLst>
          </p:cNvPr>
          <p:cNvSpPr txBox="1"/>
          <p:nvPr/>
        </p:nvSpPr>
        <p:spPr>
          <a:xfrm>
            <a:off x="14449202" y="99797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hlinkClick r:id="rId2" action="ppaction://hlinksldjump"/>
            <a:extLst>
              <a:ext uri="{FF2B5EF4-FFF2-40B4-BE49-F238E27FC236}">
                <a16:creationId xmlns:a16="http://schemas.microsoft.com/office/drawing/2014/main" id="{E5B59FF1-B72F-8BFB-E0D3-FF11A34CF746}"/>
              </a:ext>
            </a:extLst>
          </p:cNvPr>
          <p:cNvSpPr/>
          <p:nvPr/>
        </p:nvSpPr>
        <p:spPr>
          <a:xfrm>
            <a:off x="281407" y="1599272"/>
            <a:ext cx="2869268" cy="1399075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183705" y="8750071"/>
            <a:ext cx="9643347" cy="1209445"/>
            <a:chOff x="0" y="0"/>
            <a:chExt cx="2539811" cy="3185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39811" cy="318537"/>
            </a:xfrm>
            <a:custGeom>
              <a:avLst/>
              <a:gdLst/>
              <a:ahLst/>
              <a:cxnLst/>
              <a:rect l="l" t="t" r="r" b="b"/>
              <a:pathLst>
                <a:path w="2539811" h="318537">
                  <a:moveTo>
                    <a:pt x="40944" y="0"/>
                  </a:moveTo>
                  <a:lnTo>
                    <a:pt x="2498867" y="0"/>
                  </a:lnTo>
                  <a:cubicBezTo>
                    <a:pt x="2509726" y="0"/>
                    <a:pt x="2520141" y="4314"/>
                    <a:pt x="2527819" y="11992"/>
                  </a:cubicBezTo>
                  <a:cubicBezTo>
                    <a:pt x="2535498" y="19671"/>
                    <a:pt x="2539811" y="30085"/>
                    <a:pt x="2539811" y="40944"/>
                  </a:cubicBezTo>
                  <a:lnTo>
                    <a:pt x="2539811" y="277593"/>
                  </a:lnTo>
                  <a:cubicBezTo>
                    <a:pt x="2539811" y="300206"/>
                    <a:pt x="2521480" y="318537"/>
                    <a:pt x="2498867" y="318537"/>
                  </a:cubicBezTo>
                  <a:lnTo>
                    <a:pt x="40944" y="318537"/>
                  </a:lnTo>
                  <a:cubicBezTo>
                    <a:pt x="30085" y="318537"/>
                    <a:pt x="19671" y="314223"/>
                    <a:pt x="11992" y="306545"/>
                  </a:cubicBezTo>
                  <a:cubicBezTo>
                    <a:pt x="4314" y="298866"/>
                    <a:pt x="0" y="288452"/>
                    <a:pt x="0" y="277593"/>
                  </a:cubicBezTo>
                  <a:lnTo>
                    <a:pt x="0" y="40944"/>
                  </a:lnTo>
                  <a:cubicBezTo>
                    <a:pt x="0" y="30085"/>
                    <a:pt x="4314" y="19671"/>
                    <a:pt x="11992" y="11992"/>
                  </a:cubicBezTo>
                  <a:cubicBezTo>
                    <a:pt x="19671" y="4314"/>
                    <a:pt x="30085" y="0"/>
                    <a:pt x="40944" y="0"/>
                  </a:cubicBezTo>
                  <a:close/>
                </a:path>
              </a:pathLst>
            </a:custGeom>
            <a:solidFill>
              <a:srgbClr val="EDEBE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4390891" y="8435002"/>
            <a:ext cx="14168354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4689689" y="3422722"/>
            <a:ext cx="1668554" cy="1668548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108879" y="6443956"/>
            <a:ext cx="8954863" cy="1600521"/>
            <a:chOff x="0" y="0"/>
            <a:chExt cx="5989418" cy="10705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89418" cy="1169561"/>
            </a:xfrm>
            <a:custGeom>
              <a:avLst/>
              <a:gdLst/>
              <a:ahLst/>
              <a:cxnLst/>
              <a:rect l="l" t="t" r="r" b="b"/>
              <a:pathLst>
                <a:path w="5989418" h="1169561">
                  <a:moveTo>
                    <a:pt x="5367118" y="599331"/>
                  </a:moveTo>
                  <a:cubicBezTo>
                    <a:pt x="5367118" y="592981"/>
                    <a:pt x="5368388" y="587901"/>
                    <a:pt x="5368388" y="580281"/>
                  </a:cubicBezTo>
                  <a:lnTo>
                    <a:pt x="5368388" y="490220"/>
                  </a:lnTo>
                  <a:cubicBezTo>
                    <a:pt x="5368388" y="220980"/>
                    <a:pt x="5158838" y="0"/>
                    <a:pt x="4902298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580281"/>
                  </a:lnTo>
                  <a:cubicBezTo>
                    <a:pt x="0" y="849521"/>
                    <a:pt x="209550" y="1070501"/>
                    <a:pt x="466090" y="1070501"/>
                  </a:cubicBezTo>
                  <a:lnTo>
                    <a:pt x="4901028" y="1070501"/>
                  </a:lnTo>
                  <a:cubicBezTo>
                    <a:pt x="5014058" y="1070501"/>
                    <a:pt x="5118198" y="1027321"/>
                    <a:pt x="5198208" y="957471"/>
                  </a:cubicBezTo>
                  <a:cubicBezTo>
                    <a:pt x="5329018" y="1028591"/>
                    <a:pt x="5641438" y="1169561"/>
                    <a:pt x="5988148" y="962551"/>
                  </a:cubicBezTo>
                  <a:cubicBezTo>
                    <a:pt x="5989418" y="962551"/>
                    <a:pt x="5676998" y="963821"/>
                    <a:pt x="5367118" y="599331"/>
                  </a:cubicBezTo>
                  <a:lnTo>
                    <a:pt x="5367118" y="599331"/>
                  </a:lnTo>
                  <a:close/>
                </a:path>
              </a:pathLst>
            </a:custGeom>
            <a:solidFill>
              <a:srgbClr val="F4722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563710" y="3422722"/>
            <a:ext cx="6758146" cy="1720778"/>
            <a:chOff x="0" y="0"/>
            <a:chExt cx="2543763" cy="647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43774" cy="647700"/>
            </a:xfrm>
            <a:custGeom>
              <a:avLst/>
              <a:gdLst/>
              <a:ahLst/>
              <a:cxnLst/>
              <a:rect l="l" t="t" r="r" b="b"/>
              <a:pathLst>
                <a:path w="2543774" h="647700">
                  <a:moveTo>
                    <a:pt x="223184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231846" y="488232"/>
                  </a:lnTo>
                  <a:cubicBezTo>
                    <a:pt x="2417326" y="488232"/>
                    <a:pt x="2543763" y="364720"/>
                    <a:pt x="2543763" y="241300"/>
                  </a:cubicBezTo>
                  <a:cubicBezTo>
                    <a:pt x="2543774" y="123512"/>
                    <a:pt x="2417326" y="0"/>
                    <a:pt x="2231846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8128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73740" y="8833312"/>
            <a:ext cx="1126203" cy="1126203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 rot="5400000">
            <a:off x="-52325" y="5805685"/>
            <a:ext cx="8924531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4390891" y="2554353"/>
            <a:ext cx="14168354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 rot="5400000">
            <a:off x="3385223" y="5341809"/>
            <a:ext cx="1352686" cy="734848"/>
            <a:chOff x="0" y="0"/>
            <a:chExt cx="6238240" cy="33889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238240" cy="3388931"/>
            </a:xfrm>
            <a:custGeom>
              <a:avLst/>
              <a:gdLst/>
              <a:ahLst/>
              <a:cxnLst/>
              <a:rect l="l" t="t" r="r" b="b"/>
              <a:pathLst>
                <a:path w="6238240" h="3388931">
                  <a:moveTo>
                    <a:pt x="3119120" y="0"/>
                  </a:moveTo>
                  <a:lnTo>
                    <a:pt x="0" y="0"/>
                  </a:lnTo>
                  <a:lnTo>
                    <a:pt x="0" y="1938591"/>
                  </a:lnTo>
                  <a:lnTo>
                    <a:pt x="3119120" y="3388931"/>
                  </a:lnTo>
                  <a:lnTo>
                    <a:pt x="6238240" y="193859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EDEBE7"/>
            </a:solidFill>
          </p:spPr>
        </p:sp>
      </p:grpSp>
      <p:pic>
        <p:nvPicPr>
          <p:cNvPr id="33" name="Picture 3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4326" y="2048015"/>
            <a:ext cx="714918" cy="48744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89689" y="8924782"/>
            <a:ext cx="1214893" cy="943264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466554" y="5153926"/>
            <a:ext cx="1437680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cs typeface="Canva Sans"/>
              </a:rPr>
              <a:t>เพื่อน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689689" y="1661878"/>
            <a:ext cx="286250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BM Plex Sans Thai Looped Medium"/>
              </a:rPr>
              <a:t>room ID : xxxx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71066" y="5234570"/>
            <a:ext cx="381000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IBM Plex Sans Thai Looped Medium"/>
              </a:rPr>
              <a:t>&lt;</a:t>
            </a:r>
          </a:p>
        </p:txBody>
      </p:sp>
      <p:sp>
        <p:nvSpPr>
          <p:cNvPr id="43" name="TextBox 43">
            <a:hlinkClick r:id="rId2" action="ppaction://hlinksldjump"/>
          </p:cNvPr>
          <p:cNvSpPr txBox="1"/>
          <p:nvPr/>
        </p:nvSpPr>
        <p:spPr>
          <a:xfrm>
            <a:off x="1229244" y="1856675"/>
            <a:ext cx="1589782" cy="83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2423" dirty="0" err="1">
                <a:solidFill>
                  <a:srgbClr val="000000"/>
                </a:solidFill>
                <a:cs typeface="IBM Plex Sans Thai Looped Medium"/>
              </a:rPr>
              <a:t>กลับไปที่หน้าแรก</a:t>
            </a:r>
            <a:endParaRPr lang="en-US" sz="2423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78" name="Group 38">
            <a:extLst>
              <a:ext uri="{FF2B5EF4-FFF2-40B4-BE49-F238E27FC236}">
                <a16:creationId xmlns:a16="http://schemas.microsoft.com/office/drawing/2014/main" id="{ABE94126-1F7D-EA3A-66D0-8FCF637C79D0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E7299E7-21F0-FF76-4F34-C4B27D522BCB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80" name="TextBox 40">
              <a:extLst>
                <a:ext uri="{FF2B5EF4-FFF2-40B4-BE49-F238E27FC236}">
                  <a16:creationId xmlns:a16="http://schemas.microsoft.com/office/drawing/2014/main" id="{77E0CC66-4A64-2F41-BEC3-27813AD8CD3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1" name="Picture 42">
            <a:extLst>
              <a:ext uri="{FF2B5EF4-FFF2-40B4-BE49-F238E27FC236}">
                <a16:creationId xmlns:a16="http://schemas.microsoft.com/office/drawing/2014/main" id="{7EF43C27-B131-DACA-398D-D2B585587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82" name="Group 43">
            <a:extLst>
              <a:ext uri="{FF2B5EF4-FFF2-40B4-BE49-F238E27FC236}">
                <a16:creationId xmlns:a16="http://schemas.microsoft.com/office/drawing/2014/main" id="{4329D433-6A4C-BFA9-6343-A35F33C9116D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83" name="Freeform 44">
              <a:extLst>
                <a:ext uri="{FF2B5EF4-FFF2-40B4-BE49-F238E27FC236}">
                  <a16:creationId xmlns:a16="http://schemas.microsoft.com/office/drawing/2014/main" id="{49E0A503-C325-73AC-CF06-F5B78F1F630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6790C2BC-FE13-C0AE-C453-A7FE8D5CFC33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hlinkClick r:id="rId11" action="ppaction://hlinksldjump"/>
            <a:extLst>
              <a:ext uri="{FF2B5EF4-FFF2-40B4-BE49-F238E27FC236}">
                <a16:creationId xmlns:a16="http://schemas.microsoft.com/office/drawing/2014/main" id="{CEB4CF9C-9C1B-3149-1943-A886C69FE1B5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hlinkClick r:id="rId12" action="ppaction://hlinksldjump"/>
            <a:extLst>
              <a:ext uri="{FF2B5EF4-FFF2-40B4-BE49-F238E27FC236}">
                <a16:creationId xmlns:a16="http://schemas.microsoft.com/office/drawing/2014/main" id="{20C68008-310B-8BD5-42DC-B16CE08979A2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hlinkClick r:id="rId2" action="ppaction://hlinksldjump"/>
            <a:extLst>
              <a:ext uri="{FF2B5EF4-FFF2-40B4-BE49-F238E27FC236}">
                <a16:creationId xmlns:a16="http://schemas.microsoft.com/office/drawing/2014/main" id="{329EAE3A-1833-BDE4-AFC2-853070D3B83A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hlinkClick r:id="rId13" action="ppaction://hlinksldjump"/>
            <a:extLst>
              <a:ext uri="{FF2B5EF4-FFF2-40B4-BE49-F238E27FC236}">
                <a16:creationId xmlns:a16="http://schemas.microsoft.com/office/drawing/2014/main" id="{8158A69A-B711-39DE-9421-92C441C19B69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hlinkClick r:id="rId14" action="ppaction://hlinksldjump"/>
            <a:extLst>
              <a:ext uri="{FF2B5EF4-FFF2-40B4-BE49-F238E27FC236}">
                <a16:creationId xmlns:a16="http://schemas.microsoft.com/office/drawing/2014/main" id="{DC61EB6D-D2D4-A4BE-9006-6AD38BB2472B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5CFB72B8-3464-E8FD-CA7A-0E6E7A9AC72F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1" name="TextBox 46">
            <a:hlinkClick r:id="rId14" action="ppaction://hlinksldjump"/>
            <a:extLst>
              <a:ext uri="{FF2B5EF4-FFF2-40B4-BE49-F238E27FC236}">
                <a16:creationId xmlns:a16="http://schemas.microsoft.com/office/drawing/2014/main" id="{43B53828-A988-0860-A990-DD7EBE4C33F3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2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7393AD2B-B846-90C2-9FFE-8F4F1306F0B4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3" name="TextBox 48">
            <a:hlinkClick r:id="rId13" action="ppaction://hlinksldjump"/>
            <a:extLst>
              <a:ext uri="{FF2B5EF4-FFF2-40B4-BE49-F238E27FC236}">
                <a16:creationId xmlns:a16="http://schemas.microsoft.com/office/drawing/2014/main" id="{B5B46C32-B1A0-80E9-1C14-94AF7F3DA79E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4" name="TextBox 49">
            <a:hlinkClick r:id="rId2" action="ppaction://hlinksldjump"/>
            <a:extLst>
              <a:ext uri="{FF2B5EF4-FFF2-40B4-BE49-F238E27FC236}">
                <a16:creationId xmlns:a16="http://schemas.microsoft.com/office/drawing/2014/main" id="{C486958D-FBC8-5F3E-1723-2FC65E123DD7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95" name="Picture 42">
            <a:extLst>
              <a:ext uri="{FF2B5EF4-FFF2-40B4-BE49-F238E27FC236}">
                <a16:creationId xmlns:a16="http://schemas.microsoft.com/office/drawing/2014/main" id="{906103F6-F236-E9E5-23A4-E11920302EB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72" y="2506757"/>
            <a:ext cx="2870061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47221"/>
                </a:solidFill>
                <a:latin typeface="IBM Plex Sans Thai Looped Medium Bold"/>
              </a:rPr>
              <a:t>Who we are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21174" y="2103532"/>
            <a:ext cx="1318472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cs typeface="IBM Plex Sans Thai Looped Medium"/>
              </a:rPr>
              <a:t>พวกเราคือกลุ่มนักศึกษา</a:t>
            </a:r>
            <a:r>
              <a:rPr lang="en-US" sz="2799" dirty="0">
                <a:solidFill>
                  <a:srgbClr val="000000"/>
                </a:solidFill>
                <a:cs typeface="IBM Plex Sans Thai Looped Medium"/>
              </a:rPr>
              <a:t> ที่มุ่งสร้างคอมมูนิตี้ของผู้สูงอายุในประเทศไทยโดยที่พวกเรามีความตั้งใจที่จะสร้างสังคมเพื่อผู้สูงอายุและเปลี่ยนแปลงมุมมองของสังคมที่มีต่อผู้สูงอาย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1348" y="5212160"/>
            <a:ext cx="2722709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47221"/>
                </a:solidFill>
                <a:latin typeface="IBM Plex Sans Thai Looped Medium Bold"/>
              </a:rPr>
              <a:t>What we 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1348" y="8258233"/>
            <a:ext cx="2722709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47221"/>
                </a:solidFill>
                <a:latin typeface="IBM Plex Sans Thai Looped Medium Bold"/>
              </a:rPr>
              <a:t>Our Service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81794" y="7509590"/>
            <a:ext cx="337800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7221"/>
                </a:solidFill>
                <a:latin typeface="Pridi Regular Bold"/>
              </a:rPr>
              <a:t>Activity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82051" y="7506711"/>
            <a:ext cx="337800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7221"/>
                </a:solidFill>
                <a:latin typeface="Pridi Regular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1174" y="8314749"/>
            <a:ext cx="589924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IBM Plex Sans Thai Looped Medium"/>
              </a:rPr>
              <a:t>กิจกรรมที่ออกแบบมาสำหรับผู้สูงอายุ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IBM Plex Sans Thai Looped Medium"/>
              </a:rPr>
              <a:t>โดยทีมงานมืออาชีพที่เข้าใจผู้สูงอายุเป็นอย่างดี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35754" y="8410634"/>
            <a:ext cx="407059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cs typeface="IBM Plex Sans Thai Looped Medium"/>
              </a:rPr>
              <a:t>สื่อออนไลน์ที่ออกแบบมา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cs typeface="IBM Plex Sans Thai Looped Medium"/>
              </a:rPr>
              <a:t>สำหรับผู้สูงอายุโดยเฉพาะ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10418067" y="8660824"/>
            <a:ext cx="2213611" cy="0"/>
          </a:xfrm>
          <a:prstGeom prst="line">
            <a:avLst/>
          </a:prstGeom>
          <a:ln w="3810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C855D04C-DA7F-9FF9-CA8F-4B1283D7BECD}"/>
              </a:ext>
            </a:extLst>
          </p:cNvPr>
          <p:cNvSpPr txBox="1"/>
          <p:nvPr/>
        </p:nvSpPr>
        <p:spPr>
          <a:xfrm>
            <a:off x="4749749" y="4533945"/>
            <a:ext cx="13184724" cy="247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cs typeface="IBM Plex Sans Thai Looped Medium"/>
              </a:rPr>
              <a:t>happierly</a:t>
            </a:r>
            <a:r>
              <a:rPr lang="en-US" sz="2799" dirty="0">
                <a:solidFill>
                  <a:srgbClr val="000000"/>
                </a:solidFill>
                <a:cs typeface="IBM Plex Sans Thai Looped Medium"/>
              </a:rPr>
              <a:t> </a:t>
            </a:r>
            <a:r>
              <a:rPr lang="th-TH" sz="2799" dirty="0">
                <a:solidFill>
                  <a:srgbClr val="000000"/>
                </a:solidFill>
                <a:cs typeface="IBM Plex Sans Thai Looped Medium"/>
              </a:rPr>
              <a:t>คือ พื้นที่ทางสังคม (</a:t>
            </a:r>
            <a:r>
              <a:rPr lang="en-US" sz="2799" dirty="0">
                <a:solidFill>
                  <a:srgbClr val="000000"/>
                </a:solidFill>
                <a:cs typeface="IBM Plex Sans Thai Looped Medium"/>
              </a:rPr>
              <a:t>Community) </a:t>
            </a:r>
            <a:r>
              <a:rPr lang="th-TH" sz="2799" dirty="0">
                <a:solidFill>
                  <a:srgbClr val="000000"/>
                </a:solidFill>
                <a:cs typeface="IBM Plex Sans Thai Looped Medium"/>
              </a:rPr>
              <a:t>เพื่อผู้สูงอายุ "สนุก มีคุณค่า พึ่งพาตัวเองได้" ครอบคลุมทั้งรูปแบบออฟไลน์และออนไลน์ ที่มีทั้งกิจกรรมที่เป็นมิตรให้ผู้สูงวัยได้เข้าร่วมบทความสาระที่เป็นประโยชน์ในการดำเนินชีวิตมีพื้นที่พูดคุยแลกเปลี่ยนความคิดเห็นสำหรับผู้สูงวัยโดยเฉพาะ 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86C1014D-123C-531A-570B-E8EC200FA484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FD32036F-DF5E-7708-26BF-8A1442F86AD5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E449A051-DA85-296A-0208-D9FA569A0BA8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8" name="Picture 42">
            <a:extLst>
              <a:ext uri="{FF2B5EF4-FFF2-40B4-BE49-F238E27FC236}">
                <a16:creationId xmlns:a16="http://schemas.microsoft.com/office/drawing/2014/main" id="{40F6E242-0D8E-E907-8199-7F6F4BD2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59" name="Group 43">
            <a:extLst>
              <a:ext uri="{FF2B5EF4-FFF2-40B4-BE49-F238E27FC236}">
                <a16:creationId xmlns:a16="http://schemas.microsoft.com/office/drawing/2014/main" id="{B1D570B1-7F81-1F99-6873-2EB1153CCC89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5472C036-C627-866C-3C29-720B87B0946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F28E8DE-C4C5-C529-A350-875847C2C2C8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  <a:extLst>
              <a:ext uri="{FF2B5EF4-FFF2-40B4-BE49-F238E27FC236}">
                <a16:creationId xmlns:a16="http://schemas.microsoft.com/office/drawing/2014/main" id="{3C95C628-0990-209C-9DDD-57F3160BB2EA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0838BB28-F0E2-48FB-5528-C504B4486860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DA06A644-8C61-FCBB-AB23-83D0C074DE17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F4EDC785-9302-72F6-41A8-21D2E51B1402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7CE81AF9-4A8A-3151-CE2E-4EBD15A7D3D0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DB840E3C-98CB-99FF-F12E-A9DB8BED4F12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68" name="TextBox 46">
            <a:hlinkClick r:id="rId8" action="ppaction://hlinksldjump"/>
            <a:extLst>
              <a:ext uri="{FF2B5EF4-FFF2-40B4-BE49-F238E27FC236}">
                <a16:creationId xmlns:a16="http://schemas.microsoft.com/office/drawing/2014/main" id="{5D53D811-06D4-FDC2-B804-A5D1C430BAAE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69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F16BBC40-44E5-D606-4C98-2F35636DF23B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0" name="TextBox 48">
            <a:hlinkClick r:id="rId7" action="ppaction://hlinksldjump"/>
            <a:extLst>
              <a:ext uri="{FF2B5EF4-FFF2-40B4-BE49-F238E27FC236}">
                <a16:creationId xmlns:a16="http://schemas.microsoft.com/office/drawing/2014/main" id="{01EA82AC-80A6-BB54-299A-DE53825C471C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1" name="TextBox 49">
            <a:hlinkClick r:id="rId6" action="ppaction://hlinksldjump"/>
            <a:extLst>
              <a:ext uri="{FF2B5EF4-FFF2-40B4-BE49-F238E27FC236}">
                <a16:creationId xmlns:a16="http://schemas.microsoft.com/office/drawing/2014/main" id="{56120999-79DE-013B-2499-E042ED6EFCFA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72" name="Picture 42">
            <a:extLst>
              <a:ext uri="{FF2B5EF4-FFF2-40B4-BE49-F238E27FC236}">
                <a16:creationId xmlns:a16="http://schemas.microsoft.com/office/drawing/2014/main" id="{21EC30DD-55A6-A492-6B22-22319DB71F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2064" y="5143500"/>
            <a:ext cx="1050235" cy="1050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2064" y="3519832"/>
            <a:ext cx="1050235" cy="10502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2064" y="6765235"/>
            <a:ext cx="1008692" cy="10086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40635" y="8780835"/>
            <a:ext cx="963422" cy="9634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02064" y="8772343"/>
            <a:ext cx="971914" cy="9719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233317" y="8708347"/>
            <a:ext cx="1035910" cy="10359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/>
          <a:srcRect l="19785" r="4830"/>
          <a:stretch>
            <a:fillRect/>
          </a:stretch>
        </p:blipFill>
        <p:spPr>
          <a:xfrm>
            <a:off x="9899539" y="4760065"/>
            <a:ext cx="8006360" cy="459420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392172" y="3721417"/>
            <a:ext cx="75073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IBM Plex Sans Thai Looped Medium"/>
              </a:rPr>
              <a:t>123 Anywhere St., Any City, ST 12345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2172" y="6973225"/>
            <a:ext cx="37536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BM Plex Sans Thai Looped Medium"/>
              </a:rPr>
              <a:t>123-456-7890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2172" y="5345085"/>
            <a:ext cx="53153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IBM Plex Sans Thai Looped Medium"/>
              </a:rPr>
              <a:t>happierly</a:t>
            </a:r>
            <a:r>
              <a:rPr lang="en-US" sz="3399" u="none">
                <a:solidFill>
                  <a:srgbClr val="000000"/>
                </a:solidFill>
                <a:latin typeface="IBM Plex Sans Thai Looped Medium"/>
              </a:rPr>
              <a:t>@gmail.com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98102" y="1975451"/>
            <a:ext cx="389179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47221"/>
                </a:solidFill>
                <a:cs typeface="IBM Plex Sans Thai Looped Medium"/>
              </a:rPr>
              <a:t>ติดต่อเรา</a:t>
            </a:r>
          </a:p>
        </p:txBody>
      </p:sp>
      <p:sp>
        <p:nvSpPr>
          <p:cNvPr id="17" name="AutoShape 17"/>
          <p:cNvSpPr/>
          <p:nvPr/>
        </p:nvSpPr>
        <p:spPr>
          <a:xfrm>
            <a:off x="7198102" y="3202271"/>
            <a:ext cx="3891796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4" name="Group 38">
            <a:extLst>
              <a:ext uri="{FF2B5EF4-FFF2-40B4-BE49-F238E27FC236}">
                <a16:creationId xmlns:a16="http://schemas.microsoft.com/office/drawing/2014/main" id="{DF988456-BF43-EC5B-259E-8F11FD37FF58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75" name="Freeform 39">
              <a:extLst>
                <a:ext uri="{FF2B5EF4-FFF2-40B4-BE49-F238E27FC236}">
                  <a16:creationId xmlns:a16="http://schemas.microsoft.com/office/drawing/2014/main" id="{68FF2B68-2185-46DA-5E3C-30155673082A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76" name="TextBox 40">
              <a:extLst>
                <a:ext uri="{FF2B5EF4-FFF2-40B4-BE49-F238E27FC236}">
                  <a16:creationId xmlns:a16="http://schemas.microsoft.com/office/drawing/2014/main" id="{17F82996-E0F1-C92F-C416-13E956F5D55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7" name="Picture 42">
            <a:extLst>
              <a:ext uri="{FF2B5EF4-FFF2-40B4-BE49-F238E27FC236}">
                <a16:creationId xmlns:a16="http://schemas.microsoft.com/office/drawing/2014/main" id="{4A1D4ED3-5F05-B5E9-5FC1-E8595B2AA2C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78" name="Group 43">
            <a:extLst>
              <a:ext uri="{FF2B5EF4-FFF2-40B4-BE49-F238E27FC236}">
                <a16:creationId xmlns:a16="http://schemas.microsoft.com/office/drawing/2014/main" id="{8DE111F6-BC16-582E-B257-7151BA7D4BBD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501D3E9A-B209-C119-1DBC-4F703031B28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E89963F9-7F2C-EC23-99B5-10E0D150566A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hlinkClick r:id="rId17" action="ppaction://hlinksldjump"/>
            <a:extLst>
              <a:ext uri="{FF2B5EF4-FFF2-40B4-BE49-F238E27FC236}">
                <a16:creationId xmlns:a16="http://schemas.microsoft.com/office/drawing/2014/main" id="{D36DA920-C434-398E-937B-DB049C8A253F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hlinkClick r:id="rId18" action="ppaction://hlinksldjump"/>
            <a:extLst>
              <a:ext uri="{FF2B5EF4-FFF2-40B4-BE49-F238E27FC236}">
                <a16:creationId xmlns:a16="http://schemas.microsoft.com/office/drawing/2014/main" id="{692DA7A3-DD16-E004-1541-A32702676ADD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hlinkClick r:id="rId19" action="ppaction://hlinksldjump"/>
            <a:extLst>
              <a:ext uri="{FF2B5EF4-FFF2-40B4-BE49-F238E27FC236}">
                <a16:creationId xmlns:a16="http://schemas.microsoft.com/office/drawing/2014/main" id="{A42468AB-A963-119B-D4A2-27C5DE3849AE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hlinkClick r:id="rId20" action="ppaction://hlinksldjump"/>
            <a:extLst>
              <a:ext uri="{FF2B5EF4-FFF2-40B4-BE49-F238E27FC236}">
                <a16:creationId xmlns:a16="http://schemas.microsoft.com/office/drawing/2014/main" id="{0F7C3764-FDC5-16C8-9F64-863D0C965DD4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hlinkClick r:id="rId21" action="ppaction://hlinksldjump"/>
            <a:extLst>
              <a:ext uri="{FF2B5EF4-FFF2-40B4-BE49-F238E27FC236}">
                <a16:creationId xmlns:a16="http://schemas.microsoft.com/office/drawing/2014/main" id="{C642B48F-B473-E0D3-C13D-F804C2E09BA9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45">
            <a:hlinkClick r:id="rId18" action="ppaction://hlinksldjump"/>
            <a:extLst>
              <a:ext uri="{FF2B5EF4-FFF2-40B4-BE49-F238E27FC236}">
                <a16:creationId xmlns:a16="http://schemas.microsoft.com/office/drawing/2014/main" id="{C6D008C2-6921-F9E6-B87E-527BF668DD66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87" name="TextBox 46">
            <a:hlinkClick r:id="rId21" action="ppaction://hlinksldjump"/>
            <a:extLst>
              <a:ext uri="{FF2B5EF4-FFF2-40B4-BE49-F238E27FC236}">
                <a16:creationId xmlns:a16="http://schemas.microsoft.com/office/drawing/2014/main" id="{31DBF375-5747-2B92-699C-CB287E453A24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88" name="TextBox 47">
            <a:hlinkClick r:id="rId17" action="ppaction://hlinksldjump"/>
            <a:extLst>
              <a:ext uri="{FF2B5EF4-FFF2-40B4-BE49-F238E27FC236}">
                <a16:creationId xmlns:a16="http://schemas.microsoft.com/office/drawing/2014/main" id="{65613764-0D9B-B53B-7F86-D747E540F64A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89" name="TextBox 48">
            <a:hlinkClick r:id="rId20" action="ppaction://hlinksldjump"/>
            <a:extLst>
              <a:ext uri="{FF2B5EF4-FFF2-40B4-BE49-F238E27FC236}">
                <a16:creationId xmlns:a16="http://schemas.microsoft.com/office/drawing/2014/main" id="{B0489A10-0F83-C25E-ED2B-7F15F0D3B570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0" name="TextBox 49">
            <a:hlinkClick r:id="rId19" action="ppaction://hlinksldjump"/>
            <a:extLst>
              <a:ext uri="{FF2B5EF4-FFF2-40B4-BE49-F238E27FC236}">
                <a16:creationId xmlns:a16="http://schemas.microsoft.com/office/drawing/2014/main" id="{E78A2367-CD37-B39A-2792-7FE1AD9E0B96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91" name="Picture 42">
            <a:extLst>
              <a:ext uri="{FF2B5EF4-FFF2-40B4-BE49-F238E27FC236}">
                <a16:creationId xmlns:a16="http://schemas.microsoft.com/office/drawing/2014/main" id="{C2F33F9E-DA0A-AF5E-EBC0-AB9EDEE4927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1995" y="1975451"/>
            <a:ext cx="35040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47221"/>
                </a:solidFill>
                <a:cs typeface="IBM Plex Sans Thai Looped Medium Bold"/>
              </a:rPr>
              <a:t>กิจกรรม</a:t>
            </a:r>
          </a:p>
        </p:txBody>
      </p:sp>
      <p:sp>
        <p:nvSpPr>
          <p:cNvPr id="3" name="AutoShape 3"/>
          <p:cNvSpPr/>
          <p:nvPr/>
        </p:nvSpPr>
        <p:spPr>
          <a:xfrm>
            <a:off x="7391995" y="3202271"/>
            <a:ext cx="3504009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05137" y="3986972"/>
            <a:ext cx="4797839" cy="5791752"/>
            <a:chOff x="0" y="0"/>
            <a:chExt cx="1263628" cy="1525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05822" y="3986972"/>
            <a:ext cx="4797839" cy="5791752"/>
            <a:chOff x="0" y="0"/>
            <a:chExt cx="1263628" cy="1525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06506" y="3986972"/>
            <a:ext cx="4797839" cy="5791752"/>
            <a:chOff x="0" y="0"/>
            <a:chExt cx="1263628" cy="15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21967" y="4245143"/>
            <a:ext cx="3164177" cy="316416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515" r="-1451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561911" y="4245143"/>
            <a:ext cx="3164177" cy="316416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153910" y="4245143"/>
            <a:ext cx="3164177" cy="316416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941" r="-16941" b="-9681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22331" y="2212437"/>
            <a:ext cx="1036969" cy="98983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5329662" y="2569496"/>
            <a:ext cx="706325" cy="44027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30953" y="7814945"/>
            <a:ext cx="458925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กิจกรรมวิ่งผู้สูงอายุ</a:t>
            </a:r>
            <a:endParaRPr lang="en-US" sz="1899" dirty="0">
              <a:solidFill>
                <a:srgbClr val="000000"/>
              </a:solidFill>
              <a:cs typeface="Garuda Bold"/>
            </a:endParaRPr>
          </a:p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"/>
              </a:rPr>
              <a:t>ส่งเสริมให้ประชาชนทุกกลุ่มวัยมีโอกาสในการออกกำลังกาย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  </a:t>
            </a:r>
            <a:r>
              <a:rPr lang="en-US" sz="1899" dirty="0">
                <a:solidFill>
                  <a:srgbClr val="FF1616"/>
                </a:solidFill>
                <a:latin typeface="Garuda"/>
              </a:rPr>
              <a:t> *** </a:t>
            </a:r>
            <a:r>
              <a:rPr lang="en-US" sz="1899" dirty="0" err="1">
                <a:solidFill>
                  <a:srgbClr val="FF1616"/>
                </a:solidFill>
                <a:latin typeface="Garuda"/>
              </a:rPr>
              <a:t>ไม่มีการแข่งขัน</a:t>
            </a:r>
            <a:r>
              <a:rPr lang="en-US" sz="1899" dirty="0">
                <a:solidFill>
                  <a:srgbClr val="FF1616"/>
                </a:solidFill>
                <a:latin typeface="Garuda"/>
              </a:rPr>
              <a:t> *** </a:t>
            </a:r>
          </a:p>
          <a:p>
            <a:pPr>
              <a:lnSpc>
                <a:spcPts val="2659"/>
              </a:lnSpc>
            </a:pPr>
            <a:endParaRPr lang="en-US" sz="1899" dirty="0">
              <a:solidFill>
                <a:srgbClr val="FF1616"/>
              </a:solidFill>
              <a:latin typeface="Garuda"/>
            </a:endParaRP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Garuda"/>
              </a:rPr>
              <a:t>         		</a:t>
            </a:r>
            <a:r>
              <a:rPr lang="en-US" sz="1899" dirty="0" err="1">
                <a:solidFill>
                  <a:srgbClr val="000000"/>
                </a:solidFill>
                <a:latin typeface="Garuda"/>
              </a:rPr>
              <a:t>ลงทะเบียนด้วยกันวันนี้เลย</a:t>
            </a:r>
            <a:r>
              <a:rPr lang="en-US" sz="1899" dirty="0">
                <a:solidFill>
                  <a:srgbClr val="000000"/>
                </a:solidFill>
                <a:latin typeface="Garuda"/>
              </a:rPr>
              <a:t> 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Garuda Bold"/>
              </a:rPr>
              <a:t>คลิก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&gt;&gt;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55505" y="2467371"/>
            <a:ext cx="179308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47221"/>
                </a:solidFill>
                <a:cs typeface="IBM Plex Sans Thai Looped Medium"/>
              </a:rPr>
              <a:t>หมวดหมู่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10113" y="7814945"/>
            <a:ext cx="458925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กิจกรรมเต้นแอโรบิคผู้สูงอายุ</a:t>
            </a:r>
            <a:endParaRPr lang="en-US" sz="1899" dirty="0">
              <a:solidFill>
                <a:srgbClr val="000000"/>
              </a:solidFill>
              <a:cs typeface="Garuda Bold"/>
            </a:endParaRPr>
          </a:p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"/>
              </a:rPr>
              <a:t>ส่งเสริมให้ประชาชนทุกกลุ่มวัยมีสุขภาพที่ดีขึ้น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คลายความเครียด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ได้พบปะกับเพื่อนๆในวัยเดียวกัน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 </a:t>
            </a:r>
            <a:r>
              <a:rPr lang="en-US" sz="1899" dirty="0">
                <a:solidFill>
                  <a:srgbClr val="FF1616"/>
                </a:solidFill>
                <a:latin typeface="Garuda"/>
              </a:rPr>
              <a:t> </a:t>
            </a: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Garuda"/>
              </a:rPr>
              <a:t>         		</a:t>
            </a:r>
            <a:r>
              <a:rPr lang="en-US" sz="1899" dirty="0" err="1">
                <a:solidFill>
                  <a:srgbClr val="000000"/>
                </a:solidFill>
                <a:latin typeface="Garuda"/>
              </a:rPr>
              <a:t>ลงทะเบียนด้วยกันวันนี้เลย</a:t>
            </a:r>
            <a:r>
              <a:rPr lang="en-US" sz="1899" dirty="0">
                <a:solidFill>
                  <a:srgbClr val="000000"/>
                </a:solidFill>
                <a:latin typeface="Garuda"/>
              </a:rPr>
              <a:t> 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Garuda Bold"/>
              </a:rPr>
              <a:t>คลิก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&gt;&gt;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08536" y="7814945"/>
            <a:ext cx="458925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กิจกรรมโยคะผู้สูงอายุ</a:t>
            </a:r>
            <a:endParaRPr lang="en-US" sz="1899" dirty="0">
              <a:solidFill>
                <a:srgbClr val="000000"/>
              </a:solidFill>
              <a:cs typeface="Garuda Bold"/>
            </a:endParaRPr>
          </a:p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"/>
              </a:rPr>
              <a:t>ส่งเสริมให้ประชาทุกกลุ่มวัย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ฝึกการใช้สติและสมาธิ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และเกิดประโยชน์ต่อสุขภาพ</a:t>
            </a:r>
            <a:endParaRPr lang="en-US" sz="1899" dirty="0">
              <a:solidFill>
                <a:srgbClr val="000000"/>
              </a:solidFill>
              <a:cs typeface="Garuda"/>
            </a:endParaRPr>
          </a:p>
          <a:p>
            <a:pPr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cs typeface="Garuda"/>
            </a:endParaRP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Garuda"/>
              </a:rPr>
              <a:t>        		 </a:t>
            </a:r>
            <a:r>
              <a:rPr lang="en-US" sz="1899" dirty="0" err="1">
                <a:solidFill>
                  <a:srgbClr val="000000"/>
                </a:solidFill>
                <a:latin typeface="Garuda"/>
              </a:rPr>
              <a:t>ลงทะเบียนด้วยกันวันนี้เลย</a:t>
            </a:r>
            <a:r>
              <a:rPr lang="en-US" sz="1899" dirty="0">
                <a:solidFill>
                  <a:srgbClr val="000000"/>
                </a:solidFill>
                <a:latin typeface="Garuda"/>
              </a:rPr>
              <a:t> 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Garuda Bold"/>
              </a:rPr>
              <a:t>คลิก</a:t>
            </a:r>
            <a:r>
              <a:rPr lang="en-US" sz="1899" dirty="0">
                <a:solidFill>
                  <a:srgbClr val="000000"/>
                </a:solidFill>
                <a:latin typeface="Garuda Bold"/>
              </a:rPr>
              <a:t>&gt;&gt; </a:t>
            </a:r>
          </a:p>
        </p:txBody>
      </p:sp>
      <p:grpSp>
        <p:nvGrpSpPr>
          <p:cNvPr id="58" name="Group 38">
            <a:extLst>
              <a:ext uri="{FF2B5EF4-FFF2-40B4-BE49-F238E27FC236}">
                <a16:creationId xmlns:a16="http://schemas.microsoft.com/office/drawing/2014/main" id="{1D04B71D-7425-12A5-E5A4-588BDC365EDD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6466378C-6CED-99EB-D207-2107D5FAC1F9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60" name="TextBox 40">
              <a:extLst>
                <a:ext uri="{FF2B5EF4-FFF2-40B4-BE49-F238E27FC236}">
                  <a16:creationId xmlns:a16="http://schemas.microsoft.com/office/drawing/2014/main" id="{E519D15C-B061-72ED-A8E9-5CCA35F8697F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1" name="Picture 42">
            <a:extLst>
              <a:ext uri="{FF2B5EF4-FFF2-40B4-BE49-F238E27FC236}">
                <a16:creationId xmlns:a16="http://schemas.microsoft.com/office/drawing/2014/main" id="{52FBE7E6-2CC2-6E29-9C0E-09B4EA1176A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62" name="Group 43">
            <a:extLst>
              <a:ext uri="{FF2B5EF4-FFF2-40B4-BE49-F238E27FC236}">
                <a16:creationId xmlns:a16="http://schemas.microsoft.com/office/drawing/2014/main" id="{A5FB9D60-9367-D20F-0EB6-14AC47A0BED0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1F61C725-4AFF-30B6-090A-FE5718258E0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3155C5E-A408-1522-E505-B9C039B478A5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hlinkClick r:id="rId11" action="ppaction://hlinksldjump"/>
            <a:extLst>
              <a:ext uri="{FF2B5EF4-FFF2-40B4-BE49-F238E27FC236}">
                <a16:creationId xmlns:a16="http://schemas.microsoft.com/office/drawing/2014/main" id="{11001F30-4ABD-4242-1BEA-49BDC36BDB9C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hlinkClick r:id="rId12" action="ppaction://hlinksldjump"/>
            <a:extLst>
              <a:ext uri="{FF2B5EF4-FFF2-40B4-BE49-F238E27FC236}">
                <a16:creationId xmlns:a16="http://schemas.microsoft.com/office/drawing/2014/main" id="{8358FF9F-8455-F025-F412-F9412D6C7307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hlinkClick r:id="rId13" action="ppaction://hlinksldjump"/>
            <a:extLst>
              <a:ext uri="{FF2B5EF4-FFF2-40B4-BE49-F238E27FC236}">
                <a16:creationId xmlns:a16="http://schemas.microsoft.com/office/drawing/2014/main" id="{105C06D5-1FD1-A6D4-5A44-59ED44379168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hlinkClick r:id="rId14" action="ppaction://hlinksldjump"/>
            <a:extLst>
              <a:ext uri="{FF2B5EF4-FFF2-40B4-BE49-F238E27FC236}">
                <a16:creationId xmlns:a16="http://schemas.microsoft.com/office/drawing/2014/main" id="{4B503EF1-F98D-A157-5EEF-714A5BD1A27E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rId15" action="ppaction://hlinksldjump"/>
            <a:extLst>
              <a:ext uri="{FF2B5EF4-FFF2-40B4-BE49-F238E27FC236}">
                <a16:creationId xmlns:a16="http://schemas.microsoft.com/office/drawing/2014/main" id="{852AC452-1181-7344-D9A6-E25FCC0922C5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4A268877-FAE9-A7CB-0DE2-EB7F815DA226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1" name="TextBox 46">
            <a:hlinkClick r:id="rId15" action="ppaction://hlinksldjump"/>
            <a:extLst>
              <a:ext uri="{FF2B5EF4-FFF2-40B4-BE49-F238E27FC236}">
                <a16:creationId xmlns:a16="http://schemas.microsoft.com/office/drawing/2014/main" id="{A1F45FD7-2F49-8508-650B-12FE63B1EC7F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2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6BC30368-0820-D53C-EB81-754217D5E002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3" name="TextBox 48">
            <a:hlinkClick r:id="rId14" action="ppaction://hlinksldjump"/>
            <a:extLst>
              <a:ext uri="{FF2B5EF4-FFF2-40B4-BE49-F238E27FC236}">
                <a16:creationId xmlns:a16="http://schemas.microsoft.com/office/drawing/2014/main" id="{86870C02-7943-9173-CB32-2D23C5B01FAD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74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F0823F3D-AB7E-C367-CF13-702968CF5CAF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75" name="Picture 42">
            <a:extLst>
              <a:ext uri="{FF2B5EF4-FFF2-40B4-BE49-F238E27FC236}">
                <a16:creationId xmlns:a16="http://schemas.microsoft.com/office/drawing/2014/main" id="{2C7FAF4D-36DB-DADF-28F1-AC9293E3E11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71397" y="1975451"/>
            <a:ext cx="3545205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47221"/>
                </a:solidFill>
                <a:cs typeface="IBM Plex Sans Thai Looped Medium Bold"/>
              </a:rPr>
              <a:t>บทความ</a:t>
            </a:r>
          </a:p>
        </p:txBody>
      </p:sp>
      <p:sp>
        <p:nvSpPr>
          <p:cNvPr id="3" name="AutoShape 3"/>
          <p:cNvSpPr/>
          <p:nvPr/>
        </p:nvSpPr>
        <p:spPr>
          <a:xfrm>
            <a:off x="7391995" y="3202271"/>
            <a:ext cx="3504009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391995" y="3202271"/>
            <a:ext cx="3504009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05137" y="3986972"/>
            <a:ext cx="4797839" cy="5791752"/>
            <a:chOff x="0" y="0"/>
            <a:chExt cx="1263628" cy="1525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5822" y="3986972"/>
            <a:ext cx="4797839" cy="5791752"/>
            <a:chOff x="0" y="0"/>
            <a:chExt cx="1263628" cy="1525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06506" y="3986972"/>
            <a:ext cx="4797839" cy="5791752"/>
            <a:chOff x="0" y="0"/>
            <a:chExt cx="1263628" cy="15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3628" cy="1525400"/>
            </a:xfrm>
            <a:custGeom>
              <a:avLst/>
              <a:gdLst/>
              <a:ahLst/>
              <a:cxnLst/>
              <a:rect l="l" t="t" r="r" b="b"/>
              <a:pathLst>
                <a:path w="1263628" h="1525400">
                  <a:moveTo>
                    <a:pt x="82295" y="0"/>
                  </a:moveTo>
                  <a:lnTo>
                    <a:pt x="1181333" y="0"/>
                  </a:lnTo>
                  <a:cubicBezTo>
                    <a:pt x="1203159" y="0"/>
                    <a:pt x="1224091" y="8670"/>
                    <a:pt x="1239525" y="24104"/>
                  </a:cubicBezTo>
                  <a:cubicBezTo>
                    <a:pt x="1254958" y="39537"/>
                    <a:pt x="1263628" y="60469"/>
                    <a:pt x="1263628" y="82295"/>
                  </a:cubicBezTo>
                  <a:lnTo>
                    <a:pt x="1263628" y="1443105"/>
                  </a:lnTo>
                  <a:cubicBezTo>
                    <a:pt x="1263628" y="1464931"/>
                    <a:pt x="1254958" y="1485863"/>
                    <a:pt x="1239525" y="1501296"/>
                  </a:cubicBezTo>
                  <a:cubicBezTo>
                    <a:pt x="1224091" y="1516729"/>
                    <a:pt x="1203159" y="1525400"/>
                    <a:pt x="1181333" y="1525400"/>
                  </a:cubicBezTo>
                  <a:lnTo>
                    <a:pt x="82295" y="1525400"/>
                  </a:lnTo>
                  <a:cubicBezTo>
                    <a:pt x="60469" y="1525400"/>
                    <a:pt x="39537" y="1516729"/>
                    <a:pt x="24104" y="1501296"/>
                  </a:cubicBezTo>
                  <a:cubicBezTo>
                    <a:pt x="8670" y="1485863"/>
                    <a:pt x="0" y="1464931"/>
                    <a:pt x="0" y="1443105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021968" y="4245143"/>
            <a:ext cx="3164177" cy="316416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561911" y="4245143"/>
            <a:ext cx="3164177" cy="3164165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248814" y="4245143"/>
            <a:ext cx="3164177" cy="3164165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746581" y="7713027"/>
            <a:ext cx="4240512" cy="209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นอนอย่างไรให้เพียงพอ</a:t>
            </a:r>
            <a:endParaRPr lang="en-US" sz="1899" dirty="0">
              <a:solidFill>
                <a:srgbClr val="000000"/>
              </a:solidFill>
              <a:cs typeface="Garuda Bold"/>
            </a:endParaRP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cs typeface="Garuda"/>
              </a:rPr>
              <a:t>การนอนที่เพียงพอกับความต้องการของร่างกายจะส่งผลให้ร่างกายมีสุขภาพดีทั้งในแง่ของการฟื้นฟูพละกำลัง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ซ่อมแซมส่วนที่สึกหรอ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ช่วยให้ระบบต่าง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ๆ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ของร่างกาย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...</a:t>
            </a:r>
          </a:p>
          <a:p>
            <a:pPr algn="r">
              <a:lnSpc>
                <a:spcPts val="2659"/>
              </a:lnSpc>
            </a:pPr>
            <a:r>
              <a:rPr lang="en-US" sz="2800" b="1" dirty="0">
                <a:solidFill>
                  <a:srgbClr val="000000"/>
                </a:solidFill>
              </a:rPr>
              <a:t> </a:t>
            </a:r>
            <a:r>
              <a:rPr lang="en-US" sz="2800" b="1" dirty="0" err="1">
                <a:solidFill>
                  <a:srgbClr val="000000"/>
                </a:solidFill>
              </a:rPr>
              <a:t>อ่านต่อได้ที่</a:t>
            </a:r>
            <a:r>
              <a:rPr lang="en-US" sz="2800" b="1" dirty="0">
                <a:solidFill>
                  <a:srgbClr val="000000"/>
                </a:solidFill>
              </a:rPr>
              <a:t> </a:t>
            </a:r>
            <a:r>
              <a:rPr lang="en-US" sz="2800" b="1" dirty="0" err="1">
                <a:solidFill>
                  <a:srgbClr val="000000"/>
                </a:solidFill>
              </a:rPr>
              <a:t>คลิก</a:t>
            </a:r>
            <a:r>
              <a:rPr lang="en-US" sz="2800" dirty="0">
                <a:solidFill>
                  <a:srgbClr val="000000"/>
                </a:solidFill>
              </a:rPr>
              <a:t>&gt;&gt;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22331" y="2212437"/>
            <a:ext cx="1036969" cy="9898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5329662" y="2569496"/>
            <a:ext cx="706325" cy="44027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255505" y="2467371"/>
            <a:ext cx="179308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47221"/>
                </a:solidFill>
                <a:cs typeface="IBM Plex Sans Thai Looped Medium"/>
              </a:rPr>
              <a:t>หมวดหมู่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25026" y="7713027"/>
            <a:ext cx="4558061" cy="231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สอนการใช้แอพพลิเคชันเป๋าตัง</a:t>
            </a:r>
            <a:endParaRPr lang="en-US" sz="1899" dirty="0">
              <a:solidFill>
                <a:srgbClr val="000000"/>
              </a:solidFill>
              <a:cs typeface="Garuda Bold"/>
            </a:endParaRPr>
          </a:p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"/>
              </a:rPr>
              <a:t>แอปพลิเคชั่นกระเป๋าเงินออนไลน์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หรือ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E-wallet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ของธนาคารกรุงไทย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ทำความรู้จัก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วิธีใช้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แอพเป๋าตัง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และวิธีสมัครแบบง่ายๆ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เป๋าตัง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คืออะไร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?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สมัครอย่างไร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? ...</a:t>
            </a: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Garuda"/>
              </a:rPr>
              <a:t>                             </a:t>
            </a: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อ่านต่อได้ที่</a:t>
            </a:r>
            <a:r>
              <a:rPr lang="en-US" sz="1899" dirty="0">
                <a:solidFill>
                  <a:srgbClr val="000000"/>
                </a:solidFill>
                <a:cs typeface="Garuda Bold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คลิก</a:t>
            </a:r>
            <a:r>
              <a:rPr lang="en-US" sz="1899" dirty="0">
                <a:solidFill>
                  <a:srgbClr val="000000"/>
                </a:solidFill>
                <a:cs typeface="Garuda Bold"/>
              </a:rPr>
              <a:t>&gt;&gt;</a:t>
            </a:r>
          </a:p>
          <a:p>
            <a:pPr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cs typeface="Garuda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6976925" y="7713027"/>
            <a:ext cx="4566998" cy="240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2800" b="1" dirty="0">
                <a:solidFill>
                  <a:srgbClr val="000000"/>
                </a:solidFill>
              </a:rPr>
              <a:t>5 </a:t>
            </a:r>
            <a:r>
              <a:rPr lang="en-US" sz="2800" b="1" dirty="0" err="1">
                <a:solidFill>
                  <a:srgbClr val="000000"/>
                </a:solidFill>
              </a:rPr>
              <a:t>สถานที่ที่ควรพาผู้สูงอายุไปผ่อนคลาย</a:t>
            </a:r>
            <a:endParaRPr lang="en-US" sz="2800" b="1" dirty="0">
              <a:solidFill>
                <a:srgbClr val="000000"/>
              </a:solidFill>
            </a:endParaRPr>
          </a:p>
          <a:p>
            <a:pPr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Garuda"/>
              </a:rPr>
              <a:t>ในวันหยุด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วันครอบครัวหลาย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ๆ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ครอบครัว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 จะวางแผนหากิจกรรมทำร่วมกันเพื่อเป็นการผ่อนคลายจากอาการเหนื่อยล้ามาจากงาน </a:t>
            </a:r>
            <a:r>
              <a:rPr lang="en-US" sz="1899" dirty="0" err="1">
                <a:solidFill>
                  <a:srgbClr val="000000"/>
                </a:solidFill>
                <a:cs typeface="Garuda"/>
              </a:rPr>
              <a:t>หรือช่วยให้ความสัมพันธ์ในครอบครัวแน่นแฟ้นกัน</a:t>
            </a:r>
            <a:r>
              <a:rPr lang="en-US" sz="1899" dirty="0">
                <a:solidFill>
                  <a:srgbClr val="000000"/>
                </a:solidFill>
                <a:cs typeface="Garuda"/>
              </a:rPr>
              <a:t>...</a:t>
            </a: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Garuda"/>
              </a:rPr>
              <a:t>                            </a:t>
            </a: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อ่านต่อได้ที่</a:t>
            </a:r>
            <a:r>
              <a:rPr lang="en-US" sz="1899" dirty="0">
                <a:solidFill>
                  <a:srgbClr val="000000"/>
                </a:solidFill>
                <a:cs typeface="Garuda Bold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Garuda Bold"/>
              </a:rPr>
              <a:t>คลิก</a:t>
            </a:r>
            <a:r>
              <a:rPr lang="en-US" sz="1899" dirty="0">
                <a:solidFill>
                  <a:srgbClr val="000000"/>
                </a:solidFill>
                <a:cs typeface="Garuda Bold"/>
              </a:rPr>
              <a:t>&gt;&gt;</a:t>
            </a:r>
          </a:p>
          <a:p>
            <a:pPr>
              <a:lnSpc>
                <a:spcPts val="2659"/>
              </a:lnSpc>
            </a:pPr>
            <a:endParaRPr lang="en-US" sz="1899" dirty="0">
              <a:solidFill>
                <a:srgbClr val="000000"/>
              </a:solidFill>
              <a:cs typeface="Garuda Bold"/>
            </a:endParaRPr>
          </a:p>
        </p:txBody>
      </p:sp>
      <p:grpSp>
        <p:nvGrpSpPr>
          <p:cNvPr id="86" name="Group 38">
            <a:extLst>
              <a:ext uri="{FF2B5EF4-FFF2-40B4-BE49-F238E27FC236}">
                <a16:creationId xmlns:a16="http://schemas.microsoft.com/office/drawing/2014/main" id="{09CDD765-7C39-4DDE-0C78-DB2516435603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7C389741-AAF8-7B3C-F9A7-9CC230DD41A3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88" name="TextBox 40">
              <a:extLst>
                <a:ext uri="{FF2B5EF4-FFF2-40B4-BE49-F238E27FC236}">
                  <a16:creationId xmlns:a16="http://schemas.microsoft.com/office/drawing/2014/main" id="{75A1654E-DF72-33B7-66CE-C85114C1B163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9" name="Picture 42">
            <a:extLst>
              <a:ext uri="{FF2B5EF4-FFF2-40B4-BE49-F238E27FC236}">
                <a16:creationId xmlns:a16="http://schemas.microsoft.com/office/drawing/2014/main" id="{B37F4E0C-D6FD-27D5-9379-B5645CD5AF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90" name="Group 43">
            <a:extLst>
              <a:ext uri="{FF2B5EF4-FFF2-40B4-BE49-F238E27FC236}">
                <a16:creationId xmlns:a16="http://schemas.microsoft.com/office/drawing/2014/main" id="{68E36BCF-5488-7322-423E-DCA8169DF559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AC62AD17-CC8D-9177-E582-2D24D192E1C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2455A82-3385-EC88-7D74-59B95254B189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AD1364F6-3DFD-3EF8-F2AF-0A1D16302F7F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06758B32-1ABF-D25D-C9F8-134B0F652F63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hlinkClick r:id="rId13" action="ppaction://hlinksldjump"/>
            <a:extLst>
              <a:ext uri="{FF2B5EF4-FFF2-40B4-BE49-F238E27FC236}">
                <a16:creationId xmlns:a16="http://schemas.microsoft.com/office/drawing/2014/main" id="{42657509-C57C-3FC2-0008-E1B3A5721956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hlinkClick r:id="rId14" action="ppaction://hlinksldjump"/>
            <a:extLst>
              <a:ext uri="{FF2B5EF4-FFF2-40B4-BE49-F238E27FC236}">
                <a16:creationId xmlns:a16="http://schemas.microsoft.com/office/drawing/2014/main" id="{2F518352-6DC2-AF91-38E6-AD64665B23CA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hlinkClick r:id="rId15" action="ppaction://hlinksldjump"/>
            <a:extLst>
              <a:ext uri="{FF2B5EF4-FFF2-40B4-BE49-F238E27FC236}">
                <a16:creationId xmlns:a16="http://schemas.microsoft.com/office/drawing/2014/main" id="{976A2687-0507-4FC2-1B7E-C07CAA7873A6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976B5455-2220-0EBB-C39B-8EF58E06E95B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9" name="TextBox 46">
            <a:hlinkClick r:id="rId15" action="ppaction://hlinksldjump"/>
            <a:extLst>
              <a:ext uri="{FF2B5EF4-FFF2-40B4-BE49-F238E27FC236}">
                <a16:creationId xmlns:a16="http://schemas.microsoft.com/office/drawing/2014/main" id="{6DBBC4F7-9696-B063-6A61-A32E6C91BAC3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00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CFFB1A18-AEFD-FA03-8EBB-577039CEB6B3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01" name="TextBox 48">
            <a:hlinkClick r:id="rId14" action="ppaction://hlinksldjump"/>
            <a:extLst>
              <a:ext uri="{FF2B5EF4-FFF2-40B4-BE49-F238E27FC236}">
                <a16:creationId xmlns:a16="http://schemas.microsoft.com/office/drawing/2014/main" id="{318A3DB6-7858-F846-D038-EDECEEAA00C3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02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9FC38B85-3466-87C0-614B-F92430F8D83E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103" name="Picture 42">
            <a:extLst>
              <a:ext uri="{FF2B5EF4-FFF2-40B4-BE49-F238E27FC236}">
                <a16:creationId xmlns:a16="http://schemas.microsoft.com/office/drawing/2014/main" id="{A0AA1083-56DF-4862-B36F-6011E3056DB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8016959" y="2786564"/>
            <a:ext cx="2311747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799580" y="3542476"/>
            <a:ext cx="4857373" cy="6744524"/>
            <a:chOff x="0" y="0"/>
            <a:chExt cx="1279308" cy="17763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308" cy="1776335"/>
            </a:xfrm>
            <a:custGeom>
              <a:avLst/>
              <a:gdLst/>
              <a:ahLst/>
              <a:cxnLst/>
              <a:rect l="l" t="t" r="r" b="b"/>
              <a:pathLst>
                <a:path w="1279308" h="1776335">
                  <a:moveTo>
                    <a:pt x="0" y="0"/>
                  </a:moveTo>
                  <a:lnTo>
                    <a:pt x="1279308" y="0"/>
                  </a:lnTo>
                  <a:lnTo>
                    <a:pt x="1279308" y="1776335"/>
                  </a:lnTo>
                  <a:lnTo>
                    <a:pt x="0" y="1776335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57429" y="3542476"/>
            <a:ext cx="4857373" cy="6681142"/>
            <a:chOff x="0" y="0"/>
            <a:chExt cx="1279308" cy="17596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9308" cy="1759642"/>
            </a:xfrm>
            <a:custGeom>
              <a:avLst/>
              <a:gdLst/>
              <a:ahLst/>
              <a:cxnLst/>
              <a:rect l="l" t="t" r="r" b="b"/>
              <a:pathLst>
                <a:path w="1279308" h="1759642">
                  <a:moveTo>
                    <a:pt x="0" y="0"/>
                  </a:moveTo>
                  <a:lnTo>
                    <a:pt x="1279308" y="0"/>
                  </a:lnTo>
                  <a:lnTo>
                    <a:pt x="1279308" y="1759642"/>
                  </a:lnTo>
                  <a:lnTo>
                    <a:pt x="0" y="175964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01927" y="3542476"/>
            <a:ext cx="4857373" cy="6744524"/>
            <a:chOff x="0" y="0"/>
            <a:chExt cx="1279308" cy="1776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79308" cy="1776335"/>
            </a:xfrm>
            <a:custGeom>
              <a:avLst/>
              <a:gdLst/>
              <a:ahLst/>
              <a:cxnLst/>
              <a:rect l="l" t="t" r="r" b="b"/>
              <a:pathLst>
                <a:path w="1279308" h="1776335">
                  <a:moveTo>
                    <a:pt x="0" y="0"/>
                  </a:moveTo>
                  <a:lnTo>
                    <a:pt x="1279308" y="0"/>
                  </a:lnTo>
                  <a:lnTo>
                    <a:pt x="1279308" y="1776335"/>
                  </a:lnTo>
                  <a:lnTo>
                    <a:pt x="0" y="1776335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t="1483" b="1483"/>
          <a:stretch>
            <a:fillRect/>
          </a:stretch>
        </p:blipFill>
        <p:spPr>
          <a:xfrm>
            <a:off x="799580" y="5497831"/>
            <a:ext cx="4857373" cy="33665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b="7311"/>
          <a:stretch>
            <a:fillRect/>
          </a:stretch>
        </p:blipFill>
        <p:spPr>
          <a:xfrm>
            <a:off x="12401927" y="5497831"/>
            <a:ext cx="4762782" cy="339714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l="12860" r="12860"/>
          <a:stretch>
            <a:fillRect/>
          </a:stretch>
        </p:blipFill>
        <p:spPr>
          <a:xfrm>
            <a:off x="6457429" y="5516001"/>
            <a:ext cx="4733527" cy="333025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26385" y="1728553"/>
            <a:ext cx="4448175" cy="1347199"/>
            <a:chOff x="0" y="0"/>
            <a:chExt cx="1171536" cy="3548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1536" cy="354818"/>
            </a:xfrm>
            <a:custGeom>
              <a:avLst/>
              <a:gdLst/>
              <a:ahLst/>
              <a:cxnLst/>
              <a:rect l="l" t="t" r="r" b="b"/>
              <a:pathLst>
                <a:path w="1171536" h="354818">
                  <a:moveTo>
                    <a:pt x="88764" y="0"/>
                  </a:moveTo>
                  <a:lnTo>
                    <a:pt x="1082772" y="0"/>
                  </a:lnTo>
                  <a:cubicBezTo>
                    <a:pt x="1106313" y="0"/>
                    <a:pt x="1128891" y="9352"/>
                    <a:pt x="1145537" y="25998"/>
                  </a:cubicBezTo>
                  <a:cubicBezTo>
                    <a:pt x="1162184" y="42645"/>
                    <a:pt x="1171536" y="65222"/>
                    <a:pt x="1171536" y="88764"/>
                  </a:cubicBezTo>
                  <a:lnTo>
                    <a:pt x="1171536" y="266054"/>
                  </a:lnTo>
                  <a:cubicBezTo>
                    <a:pt x="1171536" y="289595"/>
                    <a:pt x="1162184" y="312173"/>
                    <a:pt x="1145537" y="328819"/>
                  </a:cubicBezTo>
                  <a:cubicBezTo>
                    <a:pt x="1128891" y="345466"/>
                    <a:pt x="1106313" y="354818"/>
                    <a:pt x="1082772" y="354818"/>
                  </a:cubicBezTo>
                  <a:lnTo>
                    <a:pt x="88764" y="354818"/>
                  </a:lnTo>
                  <a:cubicBezTo>
                    <a:pt x="65222" y="354818"/>
                    <a:pt x="42645" y="345466"/>
                    <a:pt x="25998" y="328819"/>
                  </a:cubicBezTo>
                  <a:cubicBezTo>
                    <a:pt x="9352" y="312173"/>
                    <a:pt x="0" y="289595"/>
                    <a:pt x="0" y="266054"/>
                  </a:cubicBezTo>
                  <a:lnTo>
                    <a:pt x="0" y="88764"/>
                  </a:lnTo>
                  <a:cubicBezTo>
                    <a:pt x="0" y="65222"/>
                    <a:pt x="9352" y="42645"/>
                    <a:pt x="25998" y="25998"/>
                  </a:cubicBezTo>
                  <a:cubicBezTo>
                    <a:pt x="42645" y="9352"/>
                    <a:pt x="65222" y="0"/>
                    <a:pt x="88764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81449" y="1997885"/>
            <a:ext cx="826235" cy="788679"/>
          </a:xfrm>
          <a:prstGeom prst="rect">
            <a:avLst/>
          </a:prstGeom>
        </p:spPr>
      </p:pic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966189" y="3693733"/>
            <a:ext cx="982600" cy="982596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6654618" y="3693733"/>
            <a:ext cx="1041480" cy="1041476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140301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2454617" y="3642706"/>
            <a:ext cx="1143536" cy="1143531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966189" y="9105042"/>
            <a:ext cx="341681" cy="34168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517167" y="9811840"/>
            <a:ext cx="128587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ความคิดเห็น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91657" y="9842016"/>
            <a:ext cx="4284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แชร์</a:t>
            </a:r>
          </a:p>
        </p:txBody>
      </p:sp>
      <p:sp>
        <p:nvSpPr>
          <p:cNvPr id="42" name="AutoShape 42"/>
          <p:cNvSpPr/>
          <p:nvPr/>
        </p:nvSpPr>
        <p:spPr>
          <a:xfrm>
            <a:off x="12414060" y="9624207"/>
            <a:ext cx="4845240" cy="0"/>
          </a:xfrm>
          <a:prstGeom prst="line">
            <a:avLst/>
          </a:prstGeom>
          <a:ln w="9525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14937526" y="8777616"/>
            <a:ext cx="3239631" cy="1131729"/>
            <a:chOff x="0" y="0"/>
            <a:chExt cx="4319508" cy="1508972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963339" cy="1508972"/>
              <a:chOff x="0" y="0"/>
              <a:chExt cx="970991" cy="36968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70991" cy="369688"/>
              </a:xfrm>
              <a:custGeom>
                <a:avLst/>
                <a:gdLst/>
                <a:ahLst/>
                <a:cxnLst/>
                <a:rect l="l" t="t" r="r" b="b"/>
                <a:pathLst>
                  <a:path w="970991" h="369688">
                    <a:moveTo>
                      <a:pt x="132830" y="0"/>
                    </a:moveTo>
                    <a:lnTo>
                      <a:pt x="838161" y="0"/>
                    </a:lnTo>
                    <a:cubicBezTo>
                      <a:pt x="911521" y="0"/>
                      <a:pt x="970991" y="59470"/>
                      <a:pt x="970991" y="132830"/>
                    </a:cubicBezTo>
                    <a:lnTo>
                      <a:pt x="970991" y="236858"/>
                    </a:lnTo>
                    <a:cubicBezTo>
                      <a:pt x="970991" y="310218"/>
                      <a:pt x="911521" y="369688"/>
                      <a:pt x="838161" y="369688"/>
                    </a:cubicBezTo>
                    <a:lnTo>
                      <a:pt x="132830" y="369688"/>
                    </a:lnTo>
                    <a:cubicBezTo>
                      <a:pt x="59470" y="369688"/>
                      <a:pt x="0" y="310218"/>
                      <a:pt x="0" y="236858"/>
                    </a:cubicBezTo>
                    <a:lnTo>
                      <a:pt x="0" y="132830"/>
                    </a:lnTo>
                    <a:cubicBezTo>
                      <a:pt x="0" y="59470"/>
                      <a:pt x="59470" y="0"/>
                      <a:pt x="132830" y="0"/>
                    </a:cubicBezTo>
                    <a:close/>
                  </a:path>
                </a:pathLst>
              </a:custGeom>
              <a:solidFill>
                <a:srgbClr val="F47221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57877" y="328513"/>
              <a:ext cx="851946" cy="851946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52614" y="119604"/>
              <a:ext cx="3566894" cy="124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7"/>
                </a:lnSpc>
              </a:pPr>
              <a:r>
                <a:rPr lang="en-US" sz="2741">
                  <a:solidFill>
                    <a:srgbClr val="FFFFFF"/>
                  </a:solidFill>
                  <a:cs typeface="Garuda Bold"/>
                </a:rPr>
                <a:t>แบ่งปัน</a:t>
              </a:r>
            </a:p>
            <a:p>
              <a:pPr algn="ctr">
                <a:lnSpc>
                  <a:spcPts val="3837"/>
                </a:lnSpc>
              </a:pPr>
              <a:r>
                <a:rPr lang="en-US" sz="2741">
                  <a:solidFill>
                    <a:srgbClr val="FFFFFF"/>
                  </a:solidFill>
                  <a:cs typeface="Garuda Bold"/>
                </a:rPr>
                <a:t>เรื่องราว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727078" y="9105042"/>
            <a:ext cx="341681" cy="34168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680207" y="9105042"/>
            <a:ext cx="341681" cy="34168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0979" y="9805219"/>
            <a:ext cx="472101" cy="418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392576" y="9745814"/>
            <a:ext cx="469054" cy="476858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4427115" y="9716003"/>
            <a:ext cx="551817" cy="506668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651453" y="9745814"/>
            <a:ext cx="472101" cy="4184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021692" y="9716585"/>
            <a:ext cx="469054" cy="476858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976363" y="9657545"/>
            <a:ext cx="551817" cy="506668"/>
          </a:xfrm>
          <a:prstGeom prst="rect">
            <a:avLst/>
          </a:prstGeom>
        </p:spPr>
      </p:pic>
      <p:sp>
        <p:nvSpPr>
          <p:cNvPr id="61" name="AutoShape 61"/>
          <p:cNvSpPr/>
          <p:nvPr/>
        </p:nvSpPr>
        <p:spPr>
          <a:xfrm>
            <a:off x="845173" y="9633732"/>
            <a:ext cx="4796072" cy="0"/>
          </a:xfrm>
          <a:prstGeom prst="line">
            <a:avLst/>
          </a:prstGeom>
          <a:ln w="9525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>
            <a:off x="6469562" y="9643257"/>
            <a:ext cx="4845240" cy="0"/>
          </a:xfrm>
          <a:prstGeom prst="line">
            <a:avLst/>
          </a:prstGeom>
          <a:ln w="9525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496803" y="9730322"/>
            <a:ext cx="472101" cy="4184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7873566" y="1411692"/>
            <a:ext cx="231174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47221"/>
                </a:solidFill>
                <a:cs typeface="IBM Plex Sans Thai Looped Medium Bold"/>
              </a:rPr>
              <a:t>กระทู้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300138" y="2058122"/>
            <a:ext cx="28199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IBM Plex Sans Thai Looped Medium"/>
              </a:rPr>
              <a:t>หมวดหมู่กระทู้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915433" y="4817840"/>
            <a:ext cx="29651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cs typeface="IBM Plex Sans Thai Looped Medium"/>
              </a:rPr>
              <a:t>รดนํ้าต้นไม้ยามเช้า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337413" y="4801330"/>
            <a:ext cx="338405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cs typeface="IBM Plex Sans Thai Looped Medium"/>
              </a:rPr>
              <a:t>ออกกำลังกายยามเช้า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4151490" y="4817840"/>
            <a:ext cx="157207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cs typeface="IBM Plex Sans Thai Looped Medium"/>
              </a:rPr>
              <a:t>วิ่งยามเช้า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438290" y="9140018"/>
            <a:ext cx="9542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ไลฟ์สไตล์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323432" y="9140018"/>
            <a:ext cx="7453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สุขภาพ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371110" y="9103480"/>
            <a:ext cx="7453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สุขภาพ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232078" y="3853281"/>
            <a:ext cx="10730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cs typeface="IBM Plex Sans Thai Looped Medium"/>
              </a:rPr>
              <a:t>สุวิทย์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8016959" y="3861499"/>
            <a:ext cx="8691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cs typeface="IBM Plex Sans Thai Looped Medium"/>
              </a:rPr>
              <a:t>ผดุง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883903" y="3890939"/>
            <a:ext cx="7237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cs typeface="IBM Plex Sans Thai Looped Medium"/>
              </a:rPr>
              <a:t>เข้ม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744522" y="3909989"/>
            <a:ext cx="10275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cs typeface="IBM Plex Sans Thai Looped Medium"/>
              </a:rPr>
              <a:t>ติดตาม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9461535" y="3987776"/>
            <a:ext cx="10275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cs typeface="IBM Plex Sans Thai Looped Medium"/>
              </a:rPr>
              <a:t>ติดตาม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160104" y="3987776"/>
            <a:ext cx="10275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cs typeface="IBM Plex Sans Thai Looped Medium"/>
              </a:rPr>
              <a:t>ติดตาม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587726" y="9811840"/>
            <a:ext cx="54783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ถูกใจ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2972401" y="9842016"/>
            <a:ext cx="128587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ความคิดเห็น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112282" y="9811840"/>
            <a:ext cx="4284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แชร์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254781" y="9767119"/>
            <a:ext cx="54783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ถูกใจ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661530" y="9782611"/>
            <a:ext cx="4284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แชร์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3140354" y="9811840"/>
            <a:ext cx="54783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ถูกใจ</a:t>
            </a:r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16963" y="9730322"/>
            <a:ext cx="469054" cy="476858"/>
          </a:xfrm>
          <a:prstGeom prst="rect">
            <a:avLst/>
          </a:prstGeom>
        </p:spPr>
      </p:pic>
      <p:sp>
        <p:nvSpPr>
          <p:cNvPr id="90" name="TextBox 90"/>
          <p:cNvSpPr txBox="1"/>
          <p:nvPr/>
        </p:nvSpPr>
        <p:spPr>
          <a:xfrm>
            <a:off x="8576188" y="9767082"/>
            <a:ext cx="128587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cs typeface="IBM Plex Sans Thai Looped Medium"/>
              </a:rPr>
              <a:t>ความคิดเห็น</a:t>
            </a:r>
          </a:p>
        </p:txBody>
      </p:sp>
      <p:pic>
        <p:nvPicPr>
          <p:cNvPr id="91" name="Picture 9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060217" y="9686151"/>
            <a:ext cx="551817" cy="506668"/>
          </a:xfrm>
          <a:prstGeom prst="rect">
            <a:avLst/>
          </a:prstGeom>
        </p:spPr>
      </p:pic>
      <p:grpSp>
        <p:nvGrpSpPr>
          <p:cNvPr id="143" name="Group 38">
            <a:extLst>
              <a:ext uri="{FF2B5EF4-FFF2-40B4-BE49-F238E27FC236}">
                <a16:creationId xmlns:a16="http://schemas.microsoft.com/office/drawing/2014/main" id="{A11CA1BE-EFC5-9442-5F32-FE209DE95684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144" name="Freeform 39">
              <a:extLst>
                <a:ext uri="{FF2B5EF4-FFF2-40B4-BE49-F238E27FC236}">
                  <a16:creationId xmlns:a16="http://schemas.microsoft.com/office/drawing/2014/main" id="{AEEBCC24-3D64-B1DC-C9B6-012852ACA7E5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145" name="TextBox 40">
              <a:extLst>
                <a:ext uri="{FF2B5EF4-FFF2-40B4-BE49-F238E27FC236}">
                  <a16:creationId xmlns:a16="http://schemas.microsoft.com/office/drawing/2014/main" id="{363CA21B-5010-597F-D8A3-78A464C3F23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6" name="Picture 42">
            <a:extLst>
              <a:ext uri="{FF2B5EF4-FFF2-40B4-BE49-F238E27FC236}">
                <a16:creationId xmlns:a16="http://schemas.microsoft.com/office/drawing/2014/main" id="{7E6DB68B-B1B7-44B9-FF68-0FE122F7E26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147" name="Group 43">
            <a:extLst>
              <a:ext uri="{FF2B5EF4-FFF2-40B4-BE49-F238E27FC236}">
                <a16:creationId xmlns:a16="http://schemas.microsoft.com/office/drawing/2014/main" id="{AE6EC7A1-7A8A-B934-24C3-0827AE2951BD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148" name="Freeform 44">
              <a:extLst>
                <a:ext uri="{FF2B5EF4-FFF2-40B4-BE49-F238E27FC236}">
                  <a16:creationId xmlns:a16="http://schemas.microsoft.com/office/drawing/2014/main" id="{D7B76FB4-450F-C7F7-261A-0AB70D28946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03DA60-BEED-C86E-FF60-3435ABBC1E57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Click r:id="rId20" action="ppaction://hlinksldjump"/>
            <a:extLst>
              <a:ext uri="{FF2B5EF4-FFF2-40B4-BE49-F238E27FC236}">
                <a16:creationId xmlns:a16="http://schemas.microsoft.com/office/drawing/2014/main" id="{D6AC3059-6403-A1D0-C482-74D222CABFA4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Click r:id="rId21" action="ppaction://hlinksldjump"/>
            <a:extLst>
              <a:ext uri="{FF2B5EF4-FFF2-40B4-BE49-F238E27FC236}">
                <a16:creationId xmlns:a16="http://schemas.microsoft.com/office/drawing/2014/main" id="{28092C8D-7E2E-0412-DD06-D2524B4F38A3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hlinkClick r:id="rId22" action="ppaction://hlinksldjump"/>
            <a:extLst>
              <a:ext uri="{FF2B5EF4-FFF2-40B4-BE49-F238E27FC236}">
                <a16:creationId xmlns:a16="http://schemas.microsoft.com/office/drawing/2014/main" id="{DEC8B1FB-95E6-359B-C903-890455C193C8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hlinkClick r:id="rId23" action="ppaction://hlinksldjump"/>
            <a:extLst>
              <a:ext uri="{FF2B5EF4-FFF2-40B4-BE49-F238E27FC236}">
                <a16:creationId xmlns:a16="http://schemas.microsoft.com/office/drawing/2014/main" id="{433AB54F-3A74-1405-A1BA-66BDF78F2EB9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hlinkClick r:id="rId24" action="ppaction://hlinksldjump"/>
            <a:extLst>
              <a:ext uri="{FF2B5EF4-FFF2-40B4-BE49-F238E27FC236}">
                <a16:creationId xmlns:a16="http://schemas.microsoft.com/office/drawing/2014/main" id="{B4772C14-7DCE-1E69-9AF9-C0491AA68116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45">
            <a:hlinkClick r:id="rId21" action="ppaction://hlinksldjump"/>
            <a:extLst>
              <a:ext uri="{FF2B5EF4-FFF2-40B4-BE49-F238E27FC236}">
                <a16:creationId xmlns:a16="http://schemas.microsoft.com/office/drawing/2014/main" id="{BA9BE23D-EC32-9FB4-8E82-5C07ECBE6912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56" name="TextBox 46">
            <a:hlinkClick r:id="rId24" action="ppaction://hlinksldjump"/>
            <a:extLst>
              <a:ext uri="{FF2B5EF4-FFF2-40B4-BE49-F238E27FC236}">
                <a16:creationId xmlns:a16="http://schemas.microsoft.com/office/drawing/2014/main" id="{F3D1B571-12D9-D4A0-DB25-FE9582B1DACD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57" name="TextBox 47">
            <a:hlinkClick r:id="rId20" action="ppaction://hlinksldjump"/>
            <a:extLst>
              <a:ext uri="{FF2B5EF4-FFF2-40B4-BE49-F238E27FC236}">
                <a16:creationId xmlns:a16="http://schemas.microsoft.com/office/drawing/2014/main" id="{7877D3C7-F50A-002F-415C-3244AFEAD2FA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58" name="TextBox 48">
            <a:hlinkClick r:id="rId23" action="ppaction://hlinksldjump"/>
            <a:extLst>
              <a:ext uri="{FF2B5EF4-FFF2-40B4-BE49-F238E27FC236}">
                <a16:creationId xmlns:a16="http://schemas.microsoft.com/office/drawing/2014/main" id="{5B59FB9D-5CFB-D4B8-9C42-F823CA714C11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59" name="TextBox 49">
            <a:hlinkClick r:id="rId22" action="ppaction://hlinksldjump"/>
            <a:extLst>
              <a:ext uri="{FF2B5EF4-FFF2-40B4-BE49-F238E27FC236}">
                <a16:creationId xmlns:a16="http://schemas.microsoft.com/office/drawing/2014/main" id="{29142DD7-8158-D0A4-A882-DAA2004E429D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160" name="Picture 42">
            <a:extLst>
              <a:ext uri="{FF2B5EF4-FFF2-40B4-BE49-F238E27FC236}">
                <a16:creationId xmlns:a16="http://schemas.microsoft.com/office/drawing/2014/main" id="{B7D085FF-20D2-1239-6DE5-0C8DD7599E3C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008521" y="3715667"/>
            <a:ext cx="3086100" cy="1100866"/>
            <a:chOff x="0" y="0"/>
            <a:chExt cx="812800" cy="289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:a16="http://schemas.microsoft.com/office/drawing/2014/main" id="{DDEBE4A3-6539-CEED-2BD4-176189A6C18D}"/>
              </a:ext>
            </a:extLst>
          </p:cNvPr>
          <p:cNvSpPr/>
          <p:nvPr/>
        </p:nvSpPr>
        <p:spPr>
          <a:xfrm>
            <a:off x="1028699" y="3617161"/>
            <a:ext cx="3086099" cy="1236879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6097545" y="2678497"/>
            <a:ext cx="6681964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069465" y="8384024"/>
            <a:ext cx="6050313" cy="1209445"/>
            <a:chOff x="0" y="0"/>
            <a:chExt cx="1593498" cy="3185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3498" cy="318537"/>
            </a:xfrm>
            <a:custGeom>
              <a:avLst/>
              <a:gdLst/>
              <a:ahLst/>
              <a:cxnLst/>
              <a:rect l="l" t="t" r="r" b="b"/>
              <a:pathLst>
                <a:path w="1593498" h="318537">
                  <a:moveTo>
                    <a:pt x="65259" y="0"/>
                  </a:moveTo>
                  <a:lnTo>
                    <a:pt x="1528239" y="0"/>
                  </a:lnTo>
                  <a:cubicBezTo>
                    <a:pt x="1545547" y="0"/>
                    <a:pt x="1562146" y="6875"/>
                    <a:pt x="1574384" y="19114"/>
                  </a:cubicBezTo>
                  <a:cubicBezTo>
                    <a:pt x="1586623" y="31352"/>
                    <a:pt x="1593498" y="47951"/>
                    <a:pt x="1593498" y="65259"/>
                  </a:cubicBezTo>
                  <a:lnTo>
                    <a:pt x="1593498" y="253278"/>
                  </a:lnTo>
                  <a:cubicBezTo>
                    <a:pt x="1593498" y="270586"/>
                    <a:pt x="1586623" y="287185"/>
                    <a:pt x="1574384" y="299423"/>
                  </a:cubicBezTo>
                  <a:cubicBezTo>
                    <a:pt x="1562146" y="311661"/>
                    <a:pt x="1545547" y="318537"/>
                    <a:pt x="1528239" y="318537"/>
                  </a:cubicBezTo>
                  <a:lnTo>
                    <a:pt x="65259" y="318537"/>
                  </a:lnTo>
                  <a:cubicBezTo>
                    <a:pt x="47951" y="318537"/>
                    <a:pt x="31352" y="311661"/>
                    <a:pt x="19114" y="299423"/>
                  </a:cubicBezTo>
                  <a:cubicBezTo>
                    <a:pt x="6875" y="287185"/>
                    <a:pt x="0" y="270586"/>
                    <a:pt x="0" y="253278"/>
                  </a:cubicBezTo>
                  <a:lnTo>
                    <a:pt x="0" y="65259"/>
                  </a:lnTo>
                  <a:cubicBezTo>
                    <a:pt x="0" y="47951"/>
                    <a:pt x="6875" y="31352"/>
                    <a:pt x="19114" y="19114"/>
                  </a:cubicBezTo>
                  <a:cubicBezTo>
                    <a:pt x="31352" y="6875"/>
                    <a:pt x="47951" y="0"/>
                    <a:pt x="65259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8521" y="5502286"/>
            <a:ext cx="3086100" cy="1100866"/>
            <a:chOff x="0" y="0"/>
            <a:chExt cx="812800" cy="289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90956" y="3219303"/>
            <a:ext cx="6068344" cy="655151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928210" y="1635828"/>
            <a:ext cx="9010192" cy="104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47221"/>
                </a:solidFill>
                <a:cs typeface="IBM Plex Sans Thai Looped Medium Bold"/>
              </a:rPr>
              <a:t>แลกเปลี่ยนเรื่องราว</a:t>
            </a:r>
          </a:p>
        </p:txBody>
      </p:sp>
      <p:sp>
        <p:nvSpPr>
          <p:cNvPr id="31" name="TextBox 31">
            <a:hlinkClick r:id="rId2" action="ppaction://hlinksldjump"/>
          </p:cNvPr>
          <p:cNvSpPr txBox="1"/>
          <p:nvPr/>
        </p:nvSpPr>
        <p:spPr>
          <a:xfrm>
            <a:off x="1659850" y="3943370"/>
            <a:ext cx="181856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cs typeface="IBM Plex Sans Thai Looped Medium"/>
              </a:rPr>
              <a:t>สร้างห้อง</a:t>
            </a:r>
            <a:endParaRPr lang="en-US" sz="3399" dirty="0">
              <a:solidFill>
                <a:srgbClr val="000000"/>
              </a:solidFill>
              <a:cs typeface="IBM Plex Sans Thai Loope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53108" y="8700198"/>
            <a:ext cx="3778012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cs typeface="IBM Plex Sans Thai Looped Medium"/>
              </a:rPr>
              <a:t>ใส่เลขห้อง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473" y="7544981"/>
            <a:ext cx="196282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BM Plex Sans Thai Looped Medium"/>
              </a:rPr>
              <a:t>Room ID :</a:t>
            </a:r>
          </a:p>
        </p:txBody>
      </p:sp>
      <p:sp>
        <p:nvSpPr>
          <p:cNvPr id="45" name="Rectangle: Rounded Corners 44">
            <a:hlinkClick r:id="rId5" action="ppaction://hlinksldjump"/>
            <a:extLst>
              <a:ext uri="{FF2B5EF4-FFF2-40B4-BE49-F238E27FC236}">
                <a16:creationId xmlns:a16="http://schemas.microsoft.com/office/drawing/2014/main" id="{A1E473D1-0E7E-0FB3-8EC6-8F576A912556}"/>
              </a:ext>
            </a:extLst>
          </p:cNvPr>
          <p:cNvSpPr/>
          <p:nvPr/>
        </p:nvSpPr>
        <p:spPr>
          <a:xfrm>
            <a:off x="990600" y="5478242"/>
            <a:ext cx="3086099" cy="1236879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4">
            <a:hlinkClick r:id="rId5" action="ppaction://hlinksldjump"/>
          </p:cNvPr>
          <p:cNvSpPr txBox="1"/>
          <p:nvPr/>
        </p:nvSpPr>
        <p:spPr>
          <a:xfrm>
            <a:off x="1395399" y="5741627"/>
            <a:ext cx="2286000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cs typeface="IBM Plex Sans Thai Looped Medium"/>
              </a:rPr>
              <a:t>ค้นหาห้อง</a:t>
            </a:r>
            <a:endParaRPr lang="en-US" sz="3399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40" name="Group 21">
            <a:extLst>
              <a:ext uri="{FF2B5EF4-FFF2-40B4-BE49-F238E27FC236}">
                <a16:creationId xmlns:a16="http://schemas.microsoft.com/office/drawing/2014/main" id="{F7D73CA6-79A3-6B88-3DFA-99032CC3FF6D}"/>
              </a:ext>
            </a:extLst>
          </p:cNvPr>
          <p:cNvGrpSpPr/>
          <p:nvPr/>
        </p:nvGrpSpPr>
        <p:grpSpPr>
          <a:xfrm>
            <a:off x="7636147" y="8387355"/>
            <a:ext cx="3086100" cy="1100866"/>
            <a:chOff x="0" y="0"/>
            <a:chExt cx="812800" cy="289940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0C01628E-A243-EF9F-1A02-DD87236D4B43}"/>
                </a:ext>
              </a:extLst>
            </p:cNvPr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42" name="TextBox 23">
              <a:extLst>
                <a:ext uri="{FF2B5EF4-FFF2-40B4-BE49-F238E27FC236}">
                  <a16:creationId xmlns:a16="http://schemas.microsoft.com/office/drawing/2014/main" id="{7C35CCE4-6B4D-B436-6D6D-1467F28DBECF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149A5CF2-F989-2837-07AC-CD12D4C27BC1}"/>
              </a:ext>
            </a:extLst>
          </p:cNvPr>
          <p:cNvSpPr/>
          <p:nvPr/>
        </p:nvSpPr>
        <p:spPr>
          <a:xfrm>
            <a:off x="7636147" y="8275528"/>
            <a:ext cx="3086099" cy="1236879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064A74CE-1FBA-D199-B0B6-EBFEE2D3D3B5}"/>
              </a:ext>
            </a:extLst>
          </p:cNvPr>
          <p:cNvSpPr txBox="1"/>
          <p:nvPr/>
        </p:nvSpPr>
        <p:spPr>
          <a:xfrm>
            <a:off x="8023025" y="8626696"/>
            <a:ext cx="2286000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th-TH" sz="3399" dirty="0">
                <a:solidFill>
                  <a:srgbClr val="000000"/>
                </a:solidFill>
                <a:cs typeface="IBM Plex Sans Thai Looped Medium"/>
              </a:rPr>
              <a:t>เข้าร่วม</a:t>
            </a:r>
            <a:endParaRPr lang="en-US" sz="3399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79" name="Group 38">
            <a:extLst>
              <a:ext uri="{FF2B5EF4-FFF2-40B4-BE49-F238E27FC236}">
                <a16:creationId xmlns:a16="http://schemas.microsoft.com/office/drawing/2014/main" id="{26BEA0FB-28A3-9E65-7BFE-606533900857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4D99D206-80CD-375A-001B-257CDB6B1134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81" name="TextBox 40">
              <a:extLst>
                <a:ext uri="{FF2B5EF4-FFF2-40B4-BE49-F238E27FC236}">
                  <a16:creationId xmlns:a16="http://schemas.microsoft.com/office/drawing/2014/main" id="{5418C100-024B-AB8A-91DF-47373BF2E141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2" name="Picture 42">
            <a:extLst>
              <a:ext uri="{FF2B5EF4-FFF2-40B4-BE49-F238E27FC236}">
                <a16:creationId xmlns:a16="http://schemas.microsoft.com/office/drawing/2014/main" id="{D24EF68C-B63C-D37F-8DD6-FA243D0B2FF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83" name="Group 43">
            <a:extLst>
              <a:ext uri="{FF2B5EF4-FFF2-40B4-BE49-F238E27FC236}">
                <a16:creationId xmlns:a16="http://schemas.microsoft.com/office/drawing/2014/main" id="{7885E363-18D9-BF82-69DB-6DF4362ABCF1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C3C8BCAC-34E2-EAD6-ADF4-B5DF10F5C29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7D763D1-BA8B-E12E-F434-D924D6C6AD9A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hlinkClick r:id="rId9" action="ppaction://hlinksldjump"/>
            <a:extLst>
              <a:ext uri="{FF2B5EF4-FFF2-40B4-BE49-F238E27FC236}">
                <a16:creationId xmlns:a16="http://schemas.microsoft.com/office/drawing/2014/main" id="{DF824017-E122-783D-3852-8F31157DCF33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hlinkClick r:id="rId10" action="ppaction://hlinksldjump"/>
            <a:extLst>
              <a:ext uri="{FF2B5EF4-FFF2-40B4-BE49-F238E27FC236}">
                <a16:creationId xmlns:a16="http://schemas.microsoft.com/office/drawing/2014/main" id="{D887667F-92B0-602E-5550-3FC07B71EEDA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hlinkClick r:id="rId11" action="ppaction://hlinksldjump"/>
            <a:extLst>
              <a:ext uri="{FF2B5EF4-FFF2-40B4-BE49-F238E27FC236}">
                <a16:creationId xmlns:a16="http://schemas.microsoft.com/office/drawing/2014/main" id="{075AF4AF-E562-E1D8-1550-BF9B2FDC30C8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hlinkClick r:id="rId12" action="ppaction://hlinksldjump"/>
            <a:extLst>
              <a:ext uri="{FF2B5EF4-FFF2-40B4-BE49-F238E27FC236}">
                <a16:creationId xmlns:a16="http://schemas.microsoft.com/office/drawing/2014/main" id="{6E0B7513-FA47-1E6B-7BCD-9EC20AA23CF5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rId13" action="ppaction://hlinksldjump"/>
            <a:extLst>
              <a:ext uri="{FF2B5EF4-FFF2-40B4-BE49-F238E27FC236}">
                <a16:creationId xmlns:a16="http://schemas.microsoft.com/office/drawing/2014/main" id="{84800CAB-B8F3-341F-520C-05A93A2197DB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45">
            <a:hlinkClick r:id="rId10" action="ppaction://hlinksldjump"/>
            <a:extLst>
              <a:ext uri="{FF2B5EF4-FFF2-40B4-BE49-F238E27FC236}">
                <a16:creationId xmlns:a16="http://schemas.microsoft.com/office/drawing/2014/main" id="{FD55F93F-BC0C-51DC-AE92-3A8340888191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2" name="TextBox 46">
            <a:hlinkClick r:id="rId13" action="ppaction://hlinksldjump"/>
            <a:extLst>
              <a:ext uri="{FF2B5EF4-FFF2-40B4-BE49-F238E27FC236}">
                <a16:creationId xmlns:a16="http://schemas.microsoft.com/office/drawing/2014/main" id="{D5BA449E-CD48-9239-6C70-BE271C05172B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3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7B97E9C0-A909-3131-5B11-D233F68D3F4B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4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4335F813-B020-4A9E-A246-9A59984F4867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5" name="TextBox 49">
            <a:hlinkClick r:id="rId11" action="ppaction://hlinksldjump"/>
            <a:extLst>
              <a:ext uri="{FF2B5EF4-FFF2-40B4-BE49-F238E27FC236}">
                <a16:creationId xmlns:a16="http://schemas.microsoft.com/office/drawing/2014/main" id="{9AF76262-3A16-24D3-D147-209DF4FC48A5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96" name="Picture 42">
            <a:extLst>
              <a:ext uri="{FF2B5EF4-FFF2-40B4-BE49-F238E27FC236}">
                <a16:creationId xmlns:a16="http://schemas.microsoft.com/office/drawing/2014/main" id="{8EB924AA-AFE3-4B31-7638-39D61D2ABD3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6097545" y="2678497"/>
            <a:ext cx="6681964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008521" y="3716470"/>
            <a:ext cx="3086100" cy="1100866"/>
            <a:chOff x="0" y="0"/>
            <a:chExt cx="812800" cy="289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81100" y="3716470"/>
            <a:ext cx="11474129" cy="6143071"/>
            <a:chOff x="0" y="0"/>
            <a:chExt cx="3021993" cy="16179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21993" cy="1617928"/>
            </a:xfrm>
            <a:custGeom>
              <a:avLst/>
              <a:gdLst/>
              <a:ahLst/>
              <a:cxnLst/>
              <a:rect l="l" t="t" r="r" b="b"/>
              <a:pathLst>
                <a:path w="3021993" h="1617928">
                  <a:moveTo>
                    <a:pt x="0" y="0"/>
                  </a:moveTo>
                  <a:lnTo>
                    <a:pt x="3021993" y="0"/>
                  </a:lnTo>
                  <a:lnTo>
                    <a:pt x="3021993" y="1617928"/>
                  </a:lnTo>
                  <a:lnTo>
                    <a:pt x="0" y="1617928"/>
                  </a:lnTo>
                  <a:close/>
                </a:path>
              </a:pathLst>
            </a:custGeom>
            <a:solidFill>
              <a:srgbClr val="F6F3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928210" y="1635828"/>
            <a:ext cx="9010192" cy="104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47221"/>
                </a:solidFill>
                <a:cs typeface="IBM Plex Sans Thai Looped Medium Bold"/>
              </a:rPr>
              <a:t>แลกเปลี่ยนเรื่องราว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59850" y="3943370"/>
            <a:ext cx="181856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cs typeface="IBM Plex Sans Thai Looped Medium"/>
              </a:rPr>
              <a:t>สร้างห้อง</a:t>
            </a:r>
            <a:endParaRPr lang="en-US" sz="3399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8388746" y="4278697"/>
            <a:ext cx="7841854" cy="941409"/>
            <a:chOff x="0" y="0"/>
            <a:chExt cx="1932645" cy="2479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32645" cy="247943"/>
            </a:xfrm>
            <a:custGeom>
              <a:avLst/>
              <a:gdLst/>
              <a:ahLst/>
              <a:cxnLst/>
              <a:rect l="l" t="t" r="r" b="b"/>
              <a:pathLst>
                <a:path w="1932645" h="247943">
                  <a:moveTo>
                    <a:pt x="53807" y="0"/>
                  </a:moveTo>
                  <a:lnTo>
                    <a:pt x="1878838" y="0"/>
                  </a:lnTo>
                  <a:cubicBezTo>
                    <a:pt x="1908555" y="0"/>
                    <a:pt x="1932645" y="24090"/>
                    <a:pt x="1932645" y="53807"/>
                  </a:cubicBezTo>
                  <a:lnTo>
                    <a:pt x="1932645" y="194136"/>
                  </a:lnTo>
                  <a:cubicBezTo>
                    <a:pt x="1932645" y="208407"/>
                    <a:pt x="1926976" y="222093"/>
                    <a:pt x="1916886" y="232183"/>
                  </a:cubicBezTo>
                  <a:cubicBezTo>
                    <a:pt x="1906795" y="242274"/>
                    <a:pt x="1893108" y="247943"/>
                    <a:pt x="1878838" y="247943"/>
                  </a:cubicBezTo>
                  <a:lnTo>
                    <a:pt x="53807" y="247943"/>
                  </a:lnTo>
                  <a:cubicBezTo>
                    <a:pt x="24090" y="247943"/>
                    <a:pt x="0" y="223853"/>
                    <a:pt x="0" y="194136"/>
                  </a:cubicBezTo>
                  <a:lnTo>
                    <a:pt x="0" y="53807"/>
                  </a:lnTo>
                  <a:cubicBezTo>
                    <a:pt x="0" y="24090"/>
                    <a:pt x="24090" y="0"/>
                    <a:pt x="538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09630" y="4425869"/>
            <a:ext cx="163246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cs typeface="IBM Plex Sans Thai Looped Medium"/>
              </a:rPr>
              <a:t>ชื่อห้อง 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32664" y="6207614"/>
            <a:ext cx="1502092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cs typeface="IBM Plex Sans Thai Looped Medium"/>
              </a:rPr>
              <a:t>เนื้อหา :</a:t>
            </a:r>
          </a:p>
        </p:txBody>
      </p:sp>
      <p:sp>
        <p:nvSpPr>
          <p:cNvPr id="34" name="Freeform 34"/>
          <p:cNvSpPr/>
          <p:nvPr/>
        </p:nvSpPr>
        <p:spPr>
          <a:xfrm>
            <a:off x="5879909" y="7005880"/>
            <a:ext cx="2291201" cy="768829"/>
          </a:xfrm>
          <a:custGeom>
            <a:avLst/>
            <a:gdLst/>
            <a:ahLst/>
            <a:cxnLst/>
            <a:rect l="l" t="t" r="r" b="b"/>
            <a:pathLst>
              <a:path w="603444" h="202490">
                <a:moveTo>
                  <a:pt x="101245" y="0"/>
                </a:moveTo>
                <a:lnTo>
                  <a:pt x="502199" y="0"/>
                </a:lnTo>
                <a:cubicBezTo>
                  <a:pt x="558115" y="0"/>
                  <a:pt x="603444" y="45329"/>
                  <a:pt x="603444" y="101245"/>
                </a:cubicBezTo>
                <a:lnTo>
                  <a:pt x="603444" y="101245"/>
                </a:lnTo>
                <a:cubicBezTo>
                  <a:pt x="603444" y="157161"/>
                  <a:pt x="558115" y="202490"/>
                  <a:pt x="502199" y="202490"/>
                </a:cubicBezTo>
                <a:lnTo>
                  <a:pt x="101245" y="202490"/>
                </a:lnTo>
                <a:cubicBezTo>
                  <a:pt x="45329" y="202490"/>
                  <a:pt x="0" y="157161"/>
                  <a:pt x="0" y="101245"/>
                </a:cubicBezTo>
                <a:lnTo>
                  <a:pt x="0" y="101245"/>
                </a:lnTo>
                <a:cubicBezTo>
                  <a:pt x="0" y="45329"/>
                  <a:pt x="45329" y="0"/>
                  <a:pt x="10124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TextBox 35"/>
          <p:cNvSpPr txBox="1"/>
          <p:nvPr/>
        </p:nvSpPr>
        <p:spPr>
          <a:xfrm>
            <a:off x="5892504" y="6911389"/>
            <a:ext cx="3086099" cy="31945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IBM Plex Sans Thai Looped Medium"/>
              </a:rPr>
              <a:t># ออกกำลังกาย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426964" y="7019885"/>
            <a:ext cx="2291201" cy="768829"/>
            <a:chOff x="0" y="0"/>
            <a:chExt cx="603444" cy="2024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3444" cy="202490"/>
            </a:xfrm>
            <a:custGeom>
              <a:avLst/>
              <a:gdLst/>
              <a:ahLst/>
              <a:cxnLst/>
              <a:rect l="l" t="t" r="r" b="b"/>
              <a:pathLst>
                <a:path w="603444" h="202490">
                  <a:moveTo>
                    <a:pt x="101245" y="0"/>
                  </a:moveTo>
                  <a:lnTo>
                    <a:pt x="502199" y="0"/>
                  </a:lnTo>
                  <a:cubicBezTo>
                    <a:pt x="558115" y="0"/>
                    <a:pt x="603444" y="45329"/>
                    <a:pt x="603444" y="101245"/>
                  </a:cubicBezTo>
                  <a:lnTo>
                    <a:pt x="603444" y="101245"/>
                  </a:lnTo>
                  <a:cubicBezTo>
                    <a:pt x="603444" y="157161"/>
                    <a:pt x="558115" y="202490"/>
                    <a:pt x="502199" y="202490"/>
                  </a:cubicBezTo>
                  <a:lnTo>
                    <a:pt x="101245" y="202490"/>
                  </a:lnTo>
                  <a:cubicBezTo>
                    <a:pt x="45329" y="202490"/>
                    <a:pt x="0" y="157161"/>
                    <a:pt x="0" y="101245"/>
                  </a:cubicBezTo>
                  <a:lnTo>
                    <a:pt x="0" y="101245"/>
                  </a:lnTo>
                  <a:cubicBezTo>
                    <a:pt x="0" y="45329"/>
                    <a:pt x="45329" y="0"/>
                    <a:pt x="1012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BM Plex Sans Thai Looped Medium"/>
                </a:rPr>
                <a:t># พูดคุย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964305" y="7019885"/>
            <a:ext cx="2291201" cy="768829"/>
            <a:chOff x="0" y="0"/>
            <a:chExt cx="603444" cy="2024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03444" cy="202490"/>
            </a:xfrm>
            <a:custGeom>
              <a:avLst/>
              <a:gdLst/>
              <a:ahLst/>
              <a:cxnLst/>
              <a:rect l="l" t="t" r="r" b="b"/>
              <a:pathLst>
                <a:path w="603444" h="202490">
                  <a:moveTo>
                    <a:pt x="101245" y="0"/>
                  </a:moveTo>
                  <a:lnTo>
                    <a:pt x="502199" y="0"/>
                  </a:lnTo>
                  <a:cubicBezTo>
                    <a:pt x="558115" y="0"/>
                    <a:pt x="603444" y="45329"/>
                    <a:pt x="603444" y="101245"/>
                  </a:cubicBezTo>
                  <a:lnTo>
                    <a:pt x="603444" y="101245"/>
                  </a:lnTo>
                  <a:cubicBezTo>
                    <a:pt x="603444" y="157161"/>
                    <a:pt x="558115" y="202490"/>
                    <a:pt x="502199" y="202490"/>
                  </a:cubicBezTo>
                  <a:lnTo>
                    <a:pt x="101245" y="202490"/>
                  </a:lnTo>
                  <a:cubicBezTo>
                    <a:pt x="45329" y="202490"/>
                    <a:pt x="0" y="157161"/>
                    <a:pt x="0" y="101245"/>
                  </a:cubicBezTo>
                  <a:lnTo>
                    <a:pt x="0" y="101245"/>
                  </a:lnTo>
                  <a:cubicBezTo>
                    <a:pt x="0" y="45329"/>
                    <a:pt x="45329" y="0"/>
                    <a:pt x="1012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BM Plex Sans Thai Looped Medium"/>
                </a:rPr>
                <a:t># ทำอาหาร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719185" y="7019885"/>
            <a:ext cx="2291201" cy="768829"/>
            <a:chOff x="0" y="0"/>
            <a:chExt cx="603444" cy="2024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03444" cy="202490"/>
            </a:xfrm>
            <a:custGeom>
              <a:avLst/>
              <a:gdLst/>
              <a:ahLst/>
              <a:cxnLst/>
              <a:rect l="l" t="t" r="r" b="b"/>
              <a:pathLst>
                <a:path w="603444" h="202490">
                  <a:moveTo>
                    <a:pt x="101245" y="0"/>
                  </a:moveTo>
                  <a:lnTo>
                    <a:pt x="502199" y="0"/>
                  </a:lnTo>
                  <a:cubicBezTo>
                    <a:pt x="558115" y="0"/>
                    <a:pt x="603444" y="45329"/>
                    <a:pt x="603444" y="101245"/>
                  </a:cubicBezTo>
                  <a:lnTo>
                    <a:pt x="603444" y="101245"/>
                  </a:lnTo>
                  <a:cubicBezTo>
                    <a:pt x="603444" y="157161"/>
                    <a:pt x="558115" y="202490"/>
                    <a:pt x="502199" y="202490"/>
                  </a:cubicBezTo>
                  <a:lnTo>
                    <a:pt x="101245" y="202490"/>
                  </a:lnTo>
                  <a:cubicBezTo>
                    <a:pt x="45329" y="202490"/>
                    <a:pt x="0" y="157161"/>
                    <a:pt x="0" y="101245"/>
                  </a:cubicBezTo>
                  <a:lnTo>
                    <a:pt x="0" y="101245"/>
                  </a:lnTo>
                  <a:cubicBezTo>
                    <a:pt x="0" y="45329"/>
                    <a:pt x="45329" y="0"/>
                    <a:pt x="1012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BM Plex Sans Thai Looped Medium"/>
                </a:rPr>
                <a:t># ....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5892504" y="8169713"/>
            <a:ext cx="2291201" cy="768829"/>
          </a:xfrm>
          <a:custGeom>
            <a:avLst/>
            <a:gdLst/>
            <a:ahLst/>
            <a:cxnLst/>
            <a:rect l="l" t="t" r="r" b="b"/>
            <a:pathLst>
              <a:path w="603444" h="202490">
                <a:moveTo>
                  <a:pt x="101245" y="0"/>
                </a:moveTo>
                <a:lnTo>
                  <a:pt x="502199" y="0"/>
                </a:lnTo>
                <a:cubicBezTo>
                  <a:pt x="558115" y="0"/>
                  <a:pt x="603444" y="45329"/>
                  <a:pt x="603444" y="101245"/>
                </a:cubicBezTo>
                <a:lnTo>
                  <a:pt x="603444" y="101245"/>
                </a:lnTo>
                <a:cubicBezTo>
                  <a:pt x="603444" y="157161"/>
                  <a:pt x="558115" y="202490"/>
                  <a:pt x="502199" y="202490"/>
                </a:cubicBezTo>
                <a:lnTo>
                  <a:pt x="101245" y="202490"/>
                </a:lnTo>
                <a:cubicBezTo>
                  <a:pt x="45329" y="202490"/>
                  <a:pt x="0" y="157161"/>
                  <a:pt x="0" y="101245"/>
                </a:cubicBezTo>
                <a:lnTo>
                  <a:pt x="0" y="101245"/>
                </a:lnTo>
                <a:cubicBezTo>
                  <a:pt x="0" y="45329"/>
                  <a:pt x="45329" y="0"/>
                  <a:pt x="10124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9" name="Freeform 49"/>
          <p:cNvSpPr/>
          <p:nvPr/>
        </p:nvSpPr>
        <p:spPr>
          <a:xfrm>
            <a:off x="8426964" y="8169713"/>
            <a:ext cx="2291201" cy="768829"/>
          </a:xfrm>
          <a:custGeom>
            <a:avLst/>
            <a:gdLst/>
            <a:ahLst/>
            <a:cxnLst/>
            <a:rect l="l" t="t" r="r" b="b"/>
            <a:pathLst>
              <a:path w="603444" h="202490">
                <a:moveTo>
                  <a:pt x="101245" y="0"/>
                </a:moveTo>
                <a:lnTo>
                  <a:pt x="502199" y="0"/>
                </a:lnTo>
                <a:cubicBezTo>
                  <a:pt x="558115" y="0"/>
                  <a:pt x="603444" y="45329"/>
                  <a:pt x="603444" y="101245"/>
                </a:cubicBezTo>
                <a:lnTo>
                  <a:pt x="603444" y="101245"/>
                </a:lnTo>
                <a:cubicBezTo>
                  <a:pt x="603444" y="157161"/>
                  <a:pt x="558115" y="202490"/>
                  <a:pt x="502199" y="202490"/>
                </a:cubicBezTo>
                <a:lnTo>
                  <a:pt x="101245" y="202490"/>
                </a:lnTo>
                <a:cubicBezTo>
                  <a:pt x="45329" y="202490"/>
                  <a:pt x="0" y="157161"/>
                  <a:pt x="0" y="101245"/>
                </a:cubicBezTo>
                <a:lnTo>
                  <a:pt x="0" y="101245"/>
                </a:lnTo>
                <a:cubicBezTo>
                  <a:pt x="0" y="45329"/>
                  <a:pt x="45329" y="0"/>
                  <a:pt x="10124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0" name="TextBox 50"/>
          <p:cNvSpPr txBox="1"/>
          <p:nvPr/>
        </p:nvSpPr>
        <p:spPr>
          <a:xfrm>
            <a:off x="6348805" y="8453347"/>
            <a:ext cx="1268374" cy="3582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Thai Looped Medium"/>
              </a:rPr>
              <a:t># ....</a:t>
            </a:r>
          </a:p>
        </p:txBody>
      </p:sp>
      <p:sp>
        <p:nvSpPr>
          <p:cNvPr id="52" name="Freeform 52"/>
          <p:cNvSpPr/>
          <p:nvPr/>
        </p:nvSpPr>
        <p:spPr>
          <a:xfrm>
            <a:off x="10992712" y="8169713"/>
            <a:ext cx="2291201" cy="768829"/>
          </a:xfrm>
          <a:custGeom>
            <a:avLst/>
            <a:gdLst/>
            <a:ahLst/>
            <a:cxnLst/>
            <a:rect l="l" t="t" r="r" b="b"/>
            <a:pathLst>
              <a:path w="603444" h="202490">
                <a:moveTo>
                  <a:pt x="101245" y="0"/>
                </a:moveTo>
                <a:lnTo>
                  <a:pt x="502199" y="0"/>
                </a:lnTo>
                <a:cubicBezTo>
                  <a:pt x="558115" y="0"/>
                  <a:pt x="603444" y="45329"/>
                  <a:pt x="603444" y="101245"/>
                </a:cubicBezTo>
                <a:lnTo>
                  <a:pt x="603444" y="101245"/>
                </a:lnTo>
                <a:cubicBezTo>
                  <a:pt x="603444" y="157161"/>
                  <a:pt x="558115" y="202490"/>
                  <a:pt x="502199" y="202490"/>
                </a:cubicBezTo>
                <a:lnTo>
                  <a:pt x="101245" y="202490"/>
                </a:lnTo>
                <a:cubicBezTo>
                  <a:pt x="45329" y="202490"/>
                  <a:pt x="0" y="157161"/>
                  <a:pt x="0" y="101245"/>
                </a:cubicBezTo>
                <a:lnTo>
                  <a:pt x="0" y="101245"/>
                </a:lnTo>
                <a:cubicBezTo>
                  <a:pt x="0" y="45329"/>
                  <a:pt x="45329" y="0"/>
                  <a:pt x="10124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5" name="Freeform 55"/>
          <p:cNvSpPr/>
          <p:nvPr/>
        </p:nvSpPr>
        <p:spPr>
          <a:xfrm>
            <a:off x="13777087" y="8169713"/>
            <a:ext cx="2291201" cy="768829"/>
          </a:xfrm>
          <a:custGeom>
            <a:avLst/>
            <a:gdLst/>
            <a:ahLst/>
            <a:cxnLst/>
            <a:rect l="l" t="t" r="r" b="b"/>
            <a:pathLst>
              <a:path w="603444" h="202490">
                <a:moveTo>
                  <a:pt x="101245" y="0"/>
                </a:moveTo>
                <a:lnTo>
                  <a:pt x="502199" y="0"/>
                </a:lnTo>
                <a:cubicBezTo>
                  <a:pt x="558115" y="0"/>
                  <a:pt x="603444" y="45329"/>
                  <a:pt x="603444" y="101245"/>
                </a:cubicBezTo>
                <a:lnTo>
                  <a:pt x="603444" y="101245"/>
                </a:lnTo>
                <a:cubicBezTo>
                  <a:pt x="603444" y="157161"/>
                  <a:pt x="558115" y="202490"/>
                  <a:pt x="502199" y="202490"/>
                </a:cubicBezTo>
                <a:lnTo>
                  <a:pt x="101245" y="202490"/>
                </a:lnTo>
                <a:cubicBezTo>
                  <a:pt x="45329" y="202490"/>
                  <a:pt x="0" y="157161"/>
                  <a:pt x="0" y="101245"/>
                </a:cubicBezTo>
                <a:lnTo>
                  <a:pt x="0" y="101245"/>
                </a:lnTo>
                <a:cubicBezTo>
                  <a:pt x="0" y="45329"/>
                  <a:pt x="45329" y="0"/>
                  <a:pt x="101245" y="0"/>
                </a:cubicBezTo>
                <a:close/>
              </a:path>
            </a:pathLst>
          </a:custGeom>
          <a:solidFill>
            <a:srgbClr val="FFFFFF"/>
          </a:solidFill>
        </p:spPr>
      </p:sp>
      <p:grpSp>
        <p:nvGrpSpPr>
          <p:cNvPr id="62" name="Group 21">
            <a:extLst>
              <a:ext uri="{FF2B5EF4-FFF2-40B4-BE49-F238E27FC236}">
                <a16:creationId xmlns:a16="http://schemas.microsoft.com/office/drawing/2014/main" id="{015AE9F6-2B06-40B1-F766-9F1D8CB4504E}"/>
              </a:ext>
            </a:extLst>
          </p:cNvPr>
          <p:cNvGrpSpPr/>
          <p:nvPr/>
        </p:nvGrpSpPr>
        <p:grpSpPr>
          <a:xfrm>
            <a:off x="13921236" y="4483415"/>
            <a:ext cx="2176355" cy="661535"/>
            <a:chOff x="0" y="0"/>
            <a:chExt cx="812800" cy="289940"/>
          </a:xfrm>
        </p:grpSpPr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7C02C81C-9A5A-A6E9-698B-0647F984470D}"/>
                </a:ext>
              </a:extLst>
            </p:cNvPr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64" name="TextBox 23">
              <a:extLst>
                <a:ext uri="{FF2B5EF4-FFF2-40B4-BE49-F238E27FC236}">
                  <a16:creationId xmlns:a16="http://schemas.microsoft.com/office/drawing/2014/main" id="{525E053F-F658-EE72-E74E-94B72547C4DA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Rectangle: Rounded Corners 64">
            <a:hlinkClick r:id="rId2" action="ppaction://hlinksldjump"/>
            <a:extLst>
              <a:ext uri="{FF2B5EF4-FFF2-40B4-BE49-F238E27FC236}">
                <a16:creationId xmlns:a16="http://schemas.microsoft.com/office/drawing/2014/main" id="{12E129E2-8332-E288-E3DA-8FD3460F6739}"/>
              </a:ext>
            </a:extLst>
          </p:cNvPr>
          <p:cNvSpPr/>
          <p:nvPr/>
        </p:nvSpPr>
        <p:spPr>
          <a:xfrm>
            <a:off x="13921237" y="4425869"/>
            <a:ext cx="2176354" cy="743268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34">
            <a:hlinkClick r:id="rId2" action="ppaction://hlinksldjump"/>
            <a:extLst>
              <a:ext uri="{FF2B5EF4-FFF2-40B4-BE49-F238E27FC236}">
                <a16:creationId xmlns:a16="http://schemas.microsoft.com/office/drawing/2014/main" id="{E3A355CE-EEE9-EDA3-478A-BE9281936638}"/>
              </a:ext>
            </a:extLst>
          </p:cNvPr>
          <p:cNvSpPr txBox="1"/>
          <p:nvPr/>
        </p:nvSpPr>
        <p:spPr>
          <a:xfrm>
            <a:off x="14173200" y="4457700"/>
            <a:ext cx="1612115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th-TH" sz="2400" dirty="0">
                <a:solidFill>
                  <a:srgbClr val="000000"/>
                </a:solidFill>
                <a:cs typeface="IBM Plex Sans Thai Looped Medium"/>
              </a:rPr>
              <a:t>เริ่มพูดคุย</a:t>
            </a:r>
            <a:endParaRPr lang="en-US" sz="2400" dirty="0">
              <a:solidFill>
                <a:srgbClr val="000000"/>
              </a:solidFill>
              <a:cs typeface="IBM Plex Sans Thai Looped Medium"/>
            </a:endParaRPr>
          </a:p>
        </p:txBody>
      </p:sp>
      <p:sp>
        <p:nvSpPr>
          <p:cNvPr id="100" name="TextBox 50">
            <a:extLst>
              <a:ext uri="{FF2B5EF4-FFF2-40B4-BE49-F238E27FC236}">
                <a16:creationId xmlns:a16="http://schemas.microsoft.com/office/drawing/2014/main" id="{D1110FA1-9B51-66B0-96B9-611C7E425584}"/>
              </a:ext>
            </a:extLst>
          </p:cNvPr>
          <p:cNvSpPr txBox="1"/>
          <p:nvPr/>
        </p:nvSpPr>
        <p:spPr>
          <a:xfrm>
            <a:off x="8933817" y="8472022"/>
            <a:ext cx="1268374" cy="3582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Thai Looped Medium"/>
              </a:rPr>
              <a:t># ....</a:t>
            </a:r>
          </a:p>
        </p:txBody>
      </p:sp>
      <p:sp>
        <p:nvSpPr>
          <p:cNvPr id="101" name="TextBox 50">
            <a:extLst>
              <a:ext uri="{FF2B5EF4-FFF2-40B4-BE49-F238E27FC236}">
                <a16:creationId xmlns:a16="http://schemas.microsoft.com/office/drawing/2014/main" id="{9B3FF6D7-84C4-C671-EAEE-0BA3BC792A1D}"/>
              </a:ext>
            </a:extLst>
          </p:cNvPr>
          <p:cNvSpPr txBox="1"/>
          <p:nvPr/>
        </p:nvSpPr>
        <p:spPr>
          <a:xfrm>
            <a:off x="11415936" y="8448035"/>
            <a:ext cx="1268374" cy="3582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Thai Looped Medium"/>
              </a:rPr>
              <a:t># ....</a:t>
            </a:r>
          </a:p>
        </p:txBody>
      </p:sp>
      <p:sp>
        <p:nvSpPr>
          <p:cNvPr id="102" name="TextBox 50">
            <a:extLst>
              <a:ext uri="{FF2B5EF4-FFF2-40B4-BE49-F238E27FC236}">
                <a16:creationId xmlns:a16="http://schemas.microsoft.com/office/drawing/2014/main" id="{6B73AF53-6395-AC40-C973-F3E36AAD8010}"/>
              </a:ext>
            </a:extLst>
          </p:cNvPr>
          <p:cNvSpPr txBox="1"/>
          <p:nvPr/>
        </p:nvSpPr>
        <p:spPr>
          <a:xfrm>
            <a:off x="14253343" y="8448035"/>
            <a:ext cx="1268374" cy="3582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Thai Looped Medium"/>
              </a:rPr>
              <a:t># ....</a:t>
            </a:r>
          </a:p>
        </p:txBody>
      </p:sp>
      <p:sp>
        <p:nvSpPr>
          <p:cNvPr id="103" name="TextBox 50">
            <a:extLst>
              <a:ext uri="{FF2B5EF4-FFF2-40B4-BE49-F238E27FC236}">
                <a16:creationId xmlns:a16="http://schemas.microsoft.com/office/drawing/2014/main" id="{90DA861B-136D-403E-73E9-2851CBC419AA}"/>
              </a:ext>
            </a:extLst>
          </p:cNvPr>
          <p:cNvSpPr txBox="1"/>
          <p:nvPr/>
        </p:nvSpPr>
        <p:spPr>
          <a:xfrm>
            <a:off x="5973011" y="7144636"/>
            <a:ext cx="1952056" cy="4312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# </a:t>
            </a:r>
            <a:r>
              <a:rPr lang="th-TH" sz="1899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ออกกำลังกาย</a:t>
            </a:r>
            <a:endParaRPr lang="en-US" sz="1899" dirty="0">
              <a:solidFill>
                <a:srgbClr val="000000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04" name="TextBox 50">
            <a:extLst>
              <a:ext uri="{FF2B5EF4-FFF2-40B4-BE49-F238E27FC236}">
                <a16:creationId xmlns:a16="http://schemas.microsoft.com/office/drawing/2014/main" id="{4DF72AC4-4E28-6C08-DC66-35F140BDC861}"/>
              </a:ext>
            </a:extLst>
          </p:cNvPr>
          <p:cNvSpPr txBox="1"/>
          <p:nvPr/>
        </p:nvSpPr>
        <p:spPr>
          <a:xfrm>
            <a:off x="8574462" y="7155344"/>
            <a:ext cx="1952056" cy="4312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th-TH" sz="1899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# พูดคุย</a:t>
            </a:r>
            <a:endParaRPr lang="en-US" sz="1899" dirty="0">
              <a:solidFill>
                <a:srgbClr val="000000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05" name="TextBox 50">
            <a:extLst>
              <a:ext uri="{FF2B5EF4-FFF2-40B4-BE49-F238E27FC236}">
                <a16:creationId xmlns:a16="http://schemas.microsoft.com/office/drawing/2014/main" id="{624356FF-5BC8-BD79-9D1B-F2EEA6F516F2}"/>
              </a:ext>
            </a:extLst>
          </p:cNvPr>
          <p:cNvSpPr txBox="1"/>
          <p:nvPr/>
        </p:nvSpPr>
        <p:spPr>
          <a:xfrm>
            <a:off x="11093702" y="7159209"/>
            <a:ext cx="1952056" cy="4312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th-TH" sz="1899" dirty="0">
                <a:solidFill>
                  <a:srgbClr val="00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# ทำอาหาร</a:t>
            </a:r>
            <a:endParaRPr lang="en-US" sz="1899" dirty="0">
              <a:solidFill>
                <a:srgbClr val="000000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06" name="TextBox 50">
            <a:extLst>
              <a:ext uri="{FF2B5EF4-FFF2-40B4-BE49-F238E27FC236}">
                <a16:creationId xmlns:a16="http://schemas.microsoft.com/office/drawing/2014/main" id="{BF1A2491-96EB-AA5F-E352-9422D42EE490}"/>
              </a:ext>
            </a:extLst>
          </p:cNvPr>
          <p:cNvSpPr txBox="1"/>
          <p:nvPr/>
        </p:nvSpPr>
        <p:spPr>
          <a:xfrm>
            <a:off x="14253343" y="7244094"/>
            <a:ext cx="1268374" cy="3582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IBM Plex Sans Thai Looped Medium"/>
              </a:rPr>
              <a:t># ....</a:t>
            </a:r>
          </a:p>
        </p:txBody>
      </p:sp>
      <p:grpSp>
        <p:nvGrpSpPr>
          <p:cNvPr id="107" name="Group 38">
            <a:extLst>
              <a:ext uri="{FF2B5EF4-FFF2-40B4-BE49-F238E27FC236}">
                <a16:creationId xmlns:a16="http://schemas.microsoft.com/office/drawing/2014/main" id="{4C2D455B-F5E0-82F6-0E6A-F0EE1A823405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55AEC97-F8F2-A748-2B73-D7789A258DCD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109" name="TextBox 40">
              <a:extLst>
                <a:ext uri="{FF2B5EF4-FFF2-40B4-BE49-F238E27FC236}">
                  <a16:creationId xmlns:a16="http://schemas.microsoft.com/office/drawing/2014/main" id="{E97FB09A-A3EF-95DB-BCA0-F52915397A06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0" name="Picture 42">
            <a:extLst>
              <a:ext uri="{FF2B5EF4-FFF2-40B4-BE49-F238E27FC236}">
                <a16:creationId xmlns:a16="http://schemas.microsoft.com/office/drawing/2014/main" id="{74FF3B07-4AB7-B12E-FBB2-62A6580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111" name="Group 43">
            <a:extLst>
              <a:ext uri="{FF2B5EF4-FFF2-40B4-BE49-F238E27FC236}">
                <a16:creationId xmlns:a16="http://schemas.microsoft.com/office/drawing/2014/main" id="{A6ECC4C1-B08F-6504-A94B-29E33EBB5133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C380DC21-7E1D-C424-F57D-88FFC9C2474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A441ACF-5D5E-6053-D98D-BCE010080E26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hlinkClick r:id="rId5" action="ppaction://hlinksldjump"/>
            <a:extLst>
              <a:ext uri="{FF2B5EF4-FFF2-40B4-BE49-F238E27FC236}">
                <a16:creationId xmlns:a16="http://schemas.microsoft.com/office/drawing/2014/main" id="{1DBA63CE-EC3B-ECBB-F28D-8C9D5E06CBA8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hlinkClick r:id="rId6" action="ppaction://hlinksldjump"/>
            <a:extLst>
              <a:ext uri="{FF2B5EF4-FFF2-40B4-BE49-F238E27FC236}">
                <a16:creationId xmlns:a16="http://schemas.microsoft.com/office/drawing/2014/main" id="{99788352-3537-BA68-6488-EB8DB2F1071B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hlinkClick r:id="rId7" action="ppaction://hlinksldjump"/>
            <a:extLst>
              <a:ext uri="{FF2B5EF4-FFF2-40B4-BE49-F238E27FC236}">
                <a16:creationId xmlns:a16="http://schemas.microsoft.com/office/drawing/2014/main" id="{116D39E4-DC13-F02F-0760-F9421B8F5529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hlinkClick r:id="rId8" action="ppaction://hlinksldjump"/>
            <a:extLst>
              <a:ext uri="{FF2B5EF4-FFF2-40B4-BE49-F238E27FC236}">
                <a16:creationId xmlns:a16="http://schemas.microsoft.com/office/drawing/2014/main" id="{F53C2052-1279-A789-9042-5F0C8419BEF8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hlinkClick r:id="rId9" action="ppaction://hlinksldjump"/>
            <a:extLst>
              <a:ext uri="{FF2B5EF4-FFF2-40B4-BE49-F238E27FC236}">
                <a16:creationId xmlns:a16="http://schemas.microsoft.com/office/drawing/2014/main" id="{93B8E528-D2E9-F4A4-DEC1-81A998168A7E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56B1EDF7-A710-8093-CD19-729649BD9711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20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CD24CBA3-9E9F-2EA8-B757-18EBC920E45D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21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772A67B7-B1C7-4D99-B1E8-D306F793F3C5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22" name="TextBox 48">
            <a:hlinkClick r:id="rId8" action="ppaction://hlinksldjump"/>
            <a:extLst>
              <a:ext uri="{FF2B5EF4-FFF2-40B4-BE49-F238E27FC236}">
                <a16:creationId xmlns:a16="http://schemas.microsoft.com/office/drawing/2014/main" id="{A384B0F4-672A-CCCD-5BC0-85D916DF0815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123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ECF74599-7B37-B8DD-CD52-5EAE6EE43634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124" name="Picture 42">
            <a:extLst>
              <a:ext uri="{FF2B5EF4-FFF2-40B4-BE49-F238E27FC236}">
                <a16:creationId xmlns:a16="http://schemas.microsoft.com/office/drawing/2014/main" id="{FB44022F-BA0C-7E2C-5DCF-33C9E0A3BA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6097545" y="2678497"/>
            <a:ext cx="6681964" cy="0"/>
          </a:xfrm>
          <a:prstGeom prst="line">
            <a:avLst/>
          </a:prstGeom>
          <a:ln w="57150" cap="flat">
            <a:solidFill>
              <a:srgbClr val="F47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232338" y="3219303"/>
            <a:ext cx="3086100" cy="1100866"/>
            <a:chOff x="0" y="0"/>
            <a:chExt cx="812800" cy="289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89940"/>
            </a:xfrm>
            <a:custGeom>
              <a:avLst/>
              <a:gdLst/>
              <a:ahLst/>
              <a:cxnLst/>
              <a:rect l="l" t="t" r="r" b="b"/>
              <a:pathLst>
                <a:path w="812800" h="28994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1999"/>
                  </a:lnTo>
                  <a:cubicBezTo>
                    <a:pt x="812800" y="195931"/>
                    <a:pt x="799321" y="228474"/>
                    <a:pt x="775327" y="252467"/>
                  </a:cubicBezTo>
                  <a:cubicBezTo>
                    <a:pt x="751333" y="276461"/>
                    <a:pt x="718791" y="289940"/>
                    <a:pt x="684859" y="289940"/>
                  </a:cubicBezTo>
                  <a:lnTo>
                    <a:pt x="127941" y="289940"/>
                  </a:lnTo>
                  <a:cubicBezTo>
                    <a:pt x="94009" y="289940"/>
                    <a:pt x="61467" y="276461"/>
                    <a:pt x="37473" y="252467"/>
                  </a:cubicBezTo>
                  <a:cubicBezTo>
                    <a:pt x="13479" y="228474"/>
                    <a:pt x="0" y="195931"/>
                    <a:pt x="0" y="16199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88137" y="3345247"/>
            <a:ext cx="11474129" cy="6292191"/>
            <a:chOff x="0" y="0"/>
            <a:chExt cx="3021993" cy="1657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21993" cy="1657203"/>
            </a:xfrm>
            <a:custGeom>
              <a:avLst/>
              <a:gdLst/>
              <a:ahLst/>
              <a:cxnLst/>
              <a:rect l="l" t="t" r="r" b="b"/>
              <a:pathLst>
                <a:path w="3021993" h="1657203">
                  <a:moveTo>
                    <a:pt x="0" y="0"/>
                  </a:moveTo>
                  <a:lnTo>
                    <a:pt x="3021993" y="0"/>
                  </a:lnTo>
                  <a:lnTo>
                    <a:pt x="3021993" y="1657203"/>
                  </a:lnTo>
                  <a:lnTo>
                    <a:pt x="0" y="1657203"/>
                  </a:lnTo>
                  <a:close/>
                </a:path>
              </a:pathLst>
            </a:custGeom>
            <a:solidFill>
              <a:srgbClr val="F6F3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055969" y="3606554"/>
            <a:ext cx="11012319" cy="1035693"/>
          </a:xfrm>
          <a:custGeom>
            <a:avLst/>
            <a:gdLst/>
            <a:ahLst/>
            <a:cxnLst/>
            <a:rect l="l" t="t" r="r" b="b"/>
            <a:pathLst>
              <a:path w="2873859" h="272775">
                <a:moveTo>
                  <a:pt x="0" y="0"/>
                </a:moveTo>
                <a:lnTo>
                  <a:pt x="2873859" y="0"/>
                </a:lnTo>
                <a:lnTo>
                  <a:pt x="2873859" y="272775"/>
                </a:lnTo>
                <a:lnTo>
                  <a:pt x="0" y="27277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Box 23"/>
          <p:cNvSpPr txBox="1"/>
          <p:nvPr/>
        </p:nvSpPr>
        <p:spPr>
          <a:xfrm>
            <a:off x="5087271" y="3712495"/>
            <a:ext cx="3751929" cy="867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659"/>
              </a:lnSpc>
            </a:pPr>
            <a:r>
              <a:rPr lang="en-US" sz="2400" dirty="0">
                <a:solidFill>
                  <a:srgbClr val="767373"/>
                </a:solidFill>
                <a:latin typeface="Garuda"/>
              </a:rPr>
              <a:t>  </a:t>
            </a:r>
            <a:r>
              <a:rPr lang="en-US" sz="2400" dirty="0" err="1">
                <a:solidFill>
                  <a:srgbClr val="767373"/>
                </a:solidFill>
                <a:latin typeface="Garuda"/>
              </a:rPr>
              <a:t>ใส่เนื้อหาหรือหัวข้อที่คุณสนใจ</a:t>
            </a:r>
            <a:r>
              <a:rPr lang="en-US" sz="2400" dirty="0">
                <a:solidFill>
                  <a:srgbClr val="767373"/>
                </a:solidFill>
                <a:latin typeface="Garuda"/>
              </a:rPr>
              <a:t>...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28210" y="1635828"/>
            <a:ext cx="9010192" cy="104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47221"/>
                </a:solidFill>
                <a:cs typeface="IBM Plex Sans Thai Looped Medium Bold"/>
              </a:rPr>
              <a:t>แลกเปลี่ยนเรื่องราว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1504" y="3467100"/>
            <a:ext cx="2158496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cs typeface="IBM Plex Sans Thai Looped Medium"/>
              </a:rPr>
              <a:t>ค้นหาห้อง</a:t>
            </a:r>
            <a:endParaRPr lang="en-US" sz="3399" dirty="0">
              <a:solidFill>
                <a:srgbClr val="000000"/>
              </a:solidFill>
              <a:cs typeface="IBM Plex Sans Thai Looped Medium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788137" y="4937522"/>
            <a:ext cx="114741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5196354" y="5166975"/>
            <a:ext cx="5255974" cy="768829"/>
          </a:xfrm>
          <a:custGeom>
            <a:avLst/>
            <a:gdLst/>
            <a:ahLst/>
            <a:cxnLst/>
            <a:rect l="l" t="t" r="r" b="b"/>
            <a:pathLst>
              <a:path w="1384290" h="202490">
                <a:moveTo>
                  <a:pt x="75122" y="0"/>
                </a:moveTo>
                <a:lnTo>
                  <a:pt x="1309168" y="0"/>
                </a:lnTo>
                <a:cubicBezTo>
                  <a:pt x="1329091" y="0"/>
                  <a:pt x="1348199" y="7915"/>
                  <a:pt x="1362287" y="22003"/>
                </a:cubicBezTo>
                <a:cubicBezTo>
                  <a:pt x="1376375" y="36091"/>
                  <a:pt x="1384290" y="55198"/>
                  <a:pt x="1384290" y="75122"/>
                </a:cubicBezTo>
                <a:lnTo>
                  <a:pt x="1384290" y="127368"/>
                </a:lnTo>
                <a:cubicBezTo>
                  <a:pt x="1384290" y="168857"/>
                  <a:pt x="1350656" y="202490"/>
                  <a:pt x="1309168" y="202490"/>
                </a:cubicBezTo>
                <a:lnTo>
                  <a:pt x="75122" y="202490"/>
                </a:lnTo>
                <a:cubicBezTo>
                  <a:pt x="55198" y="202490"/>
                  <a:pt x="36091" y="194575"/>
                  <a:pt x="22003" y="180487"/>
                </a:cubicBezTo>
                <a:cubicBezTo>
                  <a:pt x="7915" y="166399"/>
                  <a:pt x="0" y="147292"/>
                  <a:pt x="0" y="127368"/>
                </a:cubicBezTo>
                <a:lnTo>
                  <a:pt x="0" y="75122"/>
                </a:lnTo>
                <a:cubicBezTo>
                  <a:pt x="0" y="33633"/>
                  <a:pt x="33633" y="0"/>
                  <a:pt x="75122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4" name="TextBox 34"/>
          <p:cNvSpPr txBox="1"/>
          <p:nvPr/>
        </p:nvSpPr>
        <p:spPr>
          <a:xfrm>
            <a:off x="5251489" y="5144857"/>
            <a:ext cx="4798901" cy="7951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ออกกำลังกายยามเช้าเพื่อสุขภาพ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 ( 10k </a:t>
            </a: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คน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)</a:t>
            </a:r>
          </a:p>
        </p:txBody>
      </p:sp>
      <p:sp>
        <p:nvSpPr>
          <p:cNvPr id="36" name="Freeform 36"/>
          <p:cNvSpPr/>
          <p:nvPr/>
        </p:nvSpPr>
        <p:spPr>
          <a:xfrm>
            <a:off x="5196354" y="6142684"/>
            <a:ext cx="5088214" cy="768829"/>
          </a:xfrm>
          <a:custGeom>
            <a:avLst/>
            <a:gdLst/>
            <a:ahLst/>
            <a:cxnLst/>
            <a:rect l="l" t="t" r="r" b="b"/>
            <a:pathLst>
              <a:path w="1340106" h="202490">
                <a:moveTo>
                  <a:pt x="77599" y="0"/>
                </a:moveTo>
                <a:lnTo>
                  <a:pt x="1262507" y="0"/>
                </a:lnTo>
                <a:cubicBezTo>
                  <a:pt x="1283088" y="0"/>
                  <a:pt x="1302825" y="8176"/>
                  <a:pt x="1317378" y="22728"/>
                </a:cubicBezTo>
                <a:cubicBezTo>
                  <a:pt x="1331930" y="37281"/>
                  <a:pt x="1340106" y="57018"/>
                  <a:pt x="1340106" y="77599"/>
                </a:cubicBezTo>
                <a:lnTo>
                  <a:pt x="1340106" y="124891"/>
                </a:lnTo>
                <a:cubicBezTo>
                  <a:pt x="1340106" y="145472"/>
                  <a:pt x="1331930" y="165209"/>
                  <a:pt x="1317378" y="179762"/>
                </a:cubicBezTo>
                <a:cubicBezTo>
                  <a:pt x="1302825" y="194314"/>
                  <a:pt x="1283088" y="202490"/>
                  <a:pt x="1262507" y="202490"/>
                </a:cubicBezTo>
                <a:lnTo>
                  <a:pt x="77599" y="202490"/>
                </a:lnTo>
                <a:cubicBezTo>
                  <a:pt x="57018" y="202490"/>
                  <a:pt x="37281" y="194314"/>
                  <a:pt x="22728" y="179762"/>
                </a:cubicBezTo>
                <a:cubicBezTo>
                  <a:pt x="8176" y="165209"/>
                  <a:pt x="0" y="145472"/>
                  <a:pt x="0" y="124891"/>
                </a:cubicBezTo>
                <a:lnTo>
                  <a:pt x="0" y="77599"/>
                </a:lnTo>
                <a:cubicBezTo>
                  <a:pt x="0" y="57018"/>
                  <a:pt x="8176" y="37281"/>
                  <a:pt x="22728" y="22728"/>
                </a:cubicBezTo>
                <a:cubicBezTo>
                  <a:pt x="37281" y="8176"/>
                  <a:pt x="57018" y="0"/>
                  <a:pt x="77599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7" name="TextBox 37"/>
          <p:cNvSpPr txBox="1"/>
          <p:nvPr/>
        </p:nvSpPr>
        <p:spPr>
          <a:xfrm>
            <a:off x="5392634" y="6122499"/>
            <a:ext cx="3260272" cy="6918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พูดคุยแลกเปลี่ยน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 ( 12.0K </a:t>
            </a: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คน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)</a:t>
            </a:r>
          </a:p>
        </p:txBody>
      </p:sp>
      <p:sp>
        <p:nvSpPr>
          <p:cNvPr id="39" name="Freeform 39"/>
          <p:cNvSpPr/>
          <p:nvPr/>
        </p:nvSpPr>
        <p:spPr>
          <a:xfrm>
            <a:off x="5196354" y="7167724"/>
            <a:ext cx="4174850" cy="768829"/>
          </a:xfrm>
          <a:custGeom>
            <a:avLst/>
            <a:gdLst/>
            <a:ahLst/>
            <a:cxnLst/>
            <a:rect l="l" t="t" r="r" b="b"/>
            <a:pathLst>
              <a:path w="1099549" h="202490">
                <a:moveTo>
                  <a:pt x="94575" y="0"/>
                </a:moveTo>
                <a:lnTo>
                  <a:pt x="1004974" y="0"/>
                </a:lnTo>
                <a:cubicBezTo>
                  <a:pt x="1030057" y="0"/>
                  <a:pt x="1054112" y="9964"/>
                  <a:pt x="1071849" y="27700"/>
                </a:cubicBezTo>
                <a:cubicBezTo>
                  <a:pt x="1089585" y="45437"/>
                  <a:pt x="1099549" y="69492"/>
                  <a:pt x="1099549" y="94575"/>
                </a:cubicBezTo>
                <a:lnTo>
                  <a:pt x="1099549" y="107914"/>
                </a:lnTo>
                <a:cubicBezTo>
                  <a:pt x="1099549" y="160147"/>
                  <a:pt x="1057206" y="202490"/>
                  <a:pt x="1004974" y="202490"/>
                </a:cubicBezTo>
                <a:lnTo>
                  <a:pt x="94575" y="202490"/>
                </a:lnTo>
                <a:cubicBezTo>
                  <a:pt x="69492" y="202490"/>
                  <a:pt x="45437" y="192526"/>
                  <a:pt x="27700" y="174789"/>
                </a:cubicBezTo>
                <a:cubicBezTo>
                  <a:pt x="9964" y="157053"/>
                  <a:pt x="0" y="132997"/>
                  <a:pt x="0" y="107914"/>
                </a:cubicBezTo>
                <a:lnTo>
                  <a:pt x="0" y="94575"/>
                </a:lnTo>
                <a:cubicBezTo>
                  <a:pt x="0" y="42343"/>
                  <a:pt x="42343" y="0"/>
                  <a:pt x="9457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0" name="TextBox 40"/>
          <p:cNvSpPr txBox="1"/>
          <p:nvPr/>
        </p:nvSpPr>
        <p:spPr>
          <a:xfrm>
            <a:off x="5196354" y="7200765"/>
            <a:ext cx="3800048" cy="6187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รวบรวมสูตรทำอาหาร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 (300 </a:t>
            </a: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คน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)</a:t>
            </a:r>
          </a:p>
        </p:txBody>
      </p:sp>
      <p:sp>
        <p:nvSpPr>
          <p:cNvPr id="42" name="Freeform 42"/>
          <p:cNvSpPr/>
          <p:nvPr/>
        </p:nvSpPr>
        <p:spPr>
          <a:xfrm>
            <a:off x="5255837" y="8199046"/>
            <a:ext cx="5255974" cy="768829"/>
          </a:xfrm>
          <a:custGeom>
            <a:avLst/>
            <a:gdLst/>
            <a:ahLst/>
            <a:cxnLst/>
            <a:rect l="l" t="t" r="r" b="b"/>
            <a:pathLst>
              <a:path w="1384290" h="202490">
                <a:moveTo>
                  <a:pt x="75122" y="0"/>
                </a:moveTo>
                <a:lnTo>
                  <a:pt x="1309168" y="0"/>
                </a:lnTo>
                <a:cubicBezTo>
                  <a:pt x="1329091" y="0"/>
                  <a:pt x="1348199" y="7915"/>
                  <a:pt x="1362287" y="22003"/>
                </a:cubicBezTo>
                <a:cubicBezTo>
                  <a:pt x="1376375" y="36091"/>
                  <a:pt x="1384290" y="55198"/>
                  <a:pt x="1384290" y="75122"/>
                </a:cubicBezTo>
                <a:lnTo>
                  <a:pt x="1384290" y="127368"/>
                </a:lnTo>
                <a:cubicBezTo>
                  <a:pt x="1384290" y="168857"/>
                  <a:pt x="1350656" y="202490"/>
                  <a:pt x="1309168" y="202490"/>
                </a:cubicBezTo>
                <a:lnTo>
                  <a:pt x="75122" y="202490"/>
                </a:lnTo>
                <a:cubicBezTo>
                  <a:pt x="55198" y="202490"/>
                  <a:pt x="36091" y="194575"/>
                  <a:pt x="22003" y="180487"/>
                </a:cubicBezTo>
                <a:cubicBezTo>
                  <a:pt x="7915" y="166399"/>
                  <a:pt x="0" y="147292"/>
                  <a:pt x="0" y="127368"/>
                </a:cubicBezTo>
                <a:lnTo>
                  <a:pt x="0" y="75122"/>
                </a:lnTo>
                <a:cubicBezTo>
                  <a:pt x="0" y="33633"/>
                  <a:pt x="33633" y="0"/>
                  <a:pt x="75122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Box 43"/>
          <p:cNvSpPr txBox="1"/>
          <p:nvPr/>
        </p:nvSpPr>
        <p:spPr>
          <a:xfrm>
            <a:off x="5096552" y="8261820"/>
            <a:ext cx="3852435" cy="6938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ออกกำลังกาย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 </a:t>
            </a: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กทม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 ( 1.0k </a:t>
            </a:r>
            <a:r>
              <a:rPr lang="en-US" sz="1899" dirty="0" err="1">
                <a:solidFill>
                  <a:srgbClr val="000000"/>
                </a:solidFill>
                <a:cs typeface="IBM Plex Sans Thai Looped Medium"/>
              </a:rPr>
              <a:t>คน</a:t>
            </a:r>
            <a:r>
              <a:rPr lang="en-US" sz="1899" dirty="0">
                <a:solidFill>
                  <a:srgbClr val="000000"/>
                </a:solidFill>
                <a:cs typeface="IBM Plex Sans Thai Looped Medium"/>
              </a:rPr>
              <a:t>)</a:t>
            </a:r>
          </a:p>
        </p:txBody>
      </p:sp>
      <p:sp>
        <p:nvSpPr>
          <p:cNvPr id="47" name="Rectangle: Rounded Corners 46">
            <a:hlinkClick r:id="rId2" action="ppaction://hlinksldjump"/>
            <a:extLst>
              <a:ext uri="{FF2B5EF4-FFF2-40B4-BE49-F238E27FC236}">
                <a16:creationId xmlns:a16="http://schemas.microsoft.com/office/drawing/2014/main" id="{BCEC7877-2D9D-53A9-2965-60E05278E7F8}"/>
              </a:ext>
            </a:extLst>
          </p:cNvPr>
          <p:cNvSpPr/>
          <p:nvPr/>
        </p:nvSpPr>
        <p:spPr>
          <a:xfrm>
            <a:off x="14097000" y="3750779"/>
            <a:ext cx="1780062" cy="781212"/>
          </a:xfrm>
          <a:prstGeom prst="roundRect">
            <a:avLst>
              <a:gd name="adj" fmla="val 50000"/>
            </a:avLst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34">
            <a:hlinkClick r:id="rId2" action="ppaction://hlinksldjump"/>
            <a:extLst>
              <a:ext uri="{FF2B5EF4-FFF2-40B4-BE49-F238E27FC236}">
                <a16:creationId xmlns:a16="http://schemas.microsoft.com/office/drawing/2014/main" id="{8F790867-B333-B531-4509-5478E68C4BF7}"/>
              </a:ext>
            </a:extLst>
          </p:cNvPr>
          <p:cNvSpPr txBox="1"/>
          <p:nvPr/>
        </p:nvSpPr>
        <p:spPr>
          <a:xfrm>
            <a:off x="14305568" y="3843295"/>
            <a:ext cx="140323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th-TH" sz="2800" dirty="0">
                <a:solidFill>
                  <a:srgbClr val="000000"/>
                </a:solidFill>
                <a:cs typeface="IBM Plex Sans Thai Looped Medium"/>
              </a:rPr>
              <a:t>เข้าร่วม</a:t>
            </a:r>
            <a:endParaRPr lang="en-US" sz="2800" dirty="0">
              <a:solidFill>
                <a:srgbClr val="000000"/>
              </a:solidFill>
              <a:cs typeface="IBM Plex Sans Thai Looped Medium"/>
            </a:endParaRPr>
          </a:p>
        </p:txBody>
      </p:sp>
      <p:grpSp>
        <p:nvGrpSpPr>
          <p:cNvPr id="82" name="Group 38">
            <a:extLst>
              <a:ext uri="{FF2B5EF4-FFF2-40B4-BE49-F238E27FC236}">
                <a16:creationId xmlns:a16="http://schemas.microsoft.com/office/drawing/2014/main" id="{48ACF898-B685-A230-A355-BA84B508F865}"/>
              </a:ext>
            </a:extLst>
          </p:cNvPr>
          <p:cNvGrpSpPr/>
          <p:nvPr/>
        </p:nvGrpSpPr>
        <p:grpSpPr>
          <a:xfrm>
            <a:off x="-491715" y="-17335"/>
            <a:ext cx="18835701" cy="1471930"/>
            <a:chOff x="0" y="0"/>
            <a:chExt cx="5032282" cy="331411"/>
          </a:xfrm>
        </p:grpSpPr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629F3E74-7FDD-6FF7-0860-4AAD9113D004}"/>
                </a:ext>
              </a:extLst>
            </p:cNvPr>
            <p:cNvSpPr/>
            <p:nvPr/>
          </p:nvSpPr>
          <p:spPr>
            <a:xfrm>
              <a:off x="0" y="0"/>
              <a:ext cx="5032282" cy="331411"/>
            </a:xfrm>
            <a:custGeom>
              <a:avLst/>
              <a:gdLst/>
              <a:ahLst/>
              <a:cxnLst/>
              <a:rect l="l" t="t" r="r" b="b"/>
              <a:pathLst>
                <a:path w="5032282" h="331411">
                  <a:moveTo>
                    <a:pt x="0" y="0"/>
                  </a:moveTo>
                  <a:lnTo>
                    <a:pt x="5032282" y="0"/>
                  </a:lnTo>
                  <a:lnTo>
                    <a:pt x="5032282" y="331411"/>
                  </a:lnTo>
                  <a:lnTo>
                    <a:pt x="0" y="331411"/>
                  </a:lnTo>
                  <a:close/>
                </a:path>
              </a:pathLst>
            </a:custGeom>
            <a:solidFill>
              <a:srgbClr val="F47221"/>
            </a:solidFill>
          </p:spPr>
        </p:sp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78CBED99-ADE7-515A-713A-1164A7F79C4B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5" name="Picture 42">
            <a:extLst>
              <a:ext uri="{FF2B5EF4-FFF2-40B4-BE49-F238E27FC236}">
                <a16:creationId xmlns:a16="http://schemas.microsoft.com/office/drawing/2014/main" id="{9FB55B13-DC3A-C29D-898E-9CB75451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245" y="167160"/>
            <a:ext cx="1195310" cy="1195310"/>
          </a:xfrm>
          <a:prstGeom prst="rect">
            <a:avLst/>
          </a:prstGeom>
        </p:spPr>
      </p:pic>
      <p:grpSp>
        <p:nvGrpSpPr>
          <p:cNvPr id="86" name="Group 43">
            <a:extLst>
              <a:ext uri="{FF2B5EF4-FFF2-40B4-BE49-F238E27FC236}">
                <a16:creationId xmlns:a16="http://schemas.microsoft.com/office/drawing/2014/main" id="{3FAB3C27-9816-47DC-9F0F-DBEC001B3B36}"/>
              </a:ext>
            </a:extLst>
          </p:cNvPr>
          <p:cNvGrpSpPr>
            <a:grpSpLocks noChangeAspect="1"/>
          </p:cNvGrpSpPr>
          <p:nvPr/>
        </p:nvGrpSpPr>
        <p:grpSpPr>
          <a:xfrm>
            <a:off x="16997348" y="231620"/>
            <a:ext cx="1066393" cy="1066389"/>
            <a:chOff x="0" y="0"/>
            <a:chExt cx="6350000" cy="6349975"/>
          </a:xfrm>
        </p:grpSpPr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DFDD10F7-DC6B-7615-A698-3A606C95291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6F35FC94-5812-E181-8EA6-513AD39BE1A4}"/>
              </a:ext>
            </a:extLst>
          </p:cNvPr>
          <p:cNvSpPr/>
          <p:nvPr/>
        </p:nvSpPr>
        <p:spPr>
          <a:xfrm>
            <a:off x="5196354" y="254399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hlinkClick r:id="rId5" action="ppaction://hlinksldjump"/>
            <a:extLst>
              <a:ext uri="{FF2B5EF4-FFF2-40B4-BE49-F238E27FC236}">
                <a16:creationId xmlns:a16="http://schemas.microsoft.com/office/drawing/2014/main" id="{40EC3E6A-C302-677F-2D27-6DC341FDC6C6}"/>
              </a:ext>
            </a:extLst>
          </p:cNvPr>
          <p:cNvSpPr/>
          <p:nvPr/>
        </p:nvSpPr>
        <p:spPr>
          <a:xfrm>
            <a:off x="7700773" y="184990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rId6" action="ppaction://hlinksldjump"/>
            <a:extLst>
              <a:ext uri="{FF2B5EF4-FFF2-40B4-BE49-F238E27FC236}">
                <a16:creationId xmlns:a16="http://schemas.microsoft.com/office/drawing/2014/main" id="{16CBC8B9-833E-D69B-478C-6ED44CB722B9}"/>
              </a:ext>
            </a:extLst>
          </p:cNvPr>
          <p:cNvSpPr/>
          <p:nvPr/>
        </p:nvSpPr>
        <p:spPr>
          <a:xfrm>
            <a:off x="5029714" y="179600"/>
            <a:ext cx="2060874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hlinkClick r:id="rId7" action="ppaction://hlinksldjump"/>
            <a:extLst>
              <a:ext uri="{FF2B5EF4-FFF2-40B4-BE49-F238E27FC236}">
                <a16:creationId xmlns:a16="http://schemas.microsoft.com/office/drawing/2014/main" id="{CAB17766-5B5D-3BA2-F23E-36D62AFD3345}"/>
              </a:ext>
            </a:extLst>
          </p:cNvPr>
          <p:cNvSpPr/>
          <p:nvPr/>
        </p:nvSpPr>
        <p:spPr>
          <a:xfrm>
            <a:off x="14168403" y="-108496"/>
            <a:ext cx="2604685" cy="1406505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hlinkClick r:id="rId8" action="ppaction://hlinksldjump"/>
            <a:extLst>
              <a:ext uri="{FF2B5EF4-FFF2-40B4-BE49-F238E27FC236}">
                <a16:creationId xmlns:a16="http://schemas.microsoft.com/office/drawing/2014/main" id="{31CB46D0-DA14-9FB4-23BC-C8C531999067}"/>
              </a:ext>
            </a:extLst>
          </p:cNvPr>
          <p:cNvSpPr/>
          <p:nvPr/>
        </p:nvSpPr>
        <p:spPr>
          <a:xfrm>
            <a:off x="12433050" y="263680"/>
            <a:ext cx="1671985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hlinkClick r:id="rId9" action="ppaction://hlinksldjump"/>
            <a:extLst>
              <a:ext uri="{FF2B5EF4-FFF2-40B4-BE49-F238E27FC236}">
                <a16:creationId xmlns:a16="http://schemas.microsoft.com/office/drawing/2014/main" id="{FB76A08F-9D3E-124F-4081-7296596B0902}"/>
              </a:ext>
            </a:extLst>
          </p:cNvPr>
          <p:cNvSpPr/>
          <p:nvPr/>
        </p:nvSpPr>
        <p:spPr>
          <a:xfrm>
            <a:off x="10070443" y="349275"/>
            <a:ext cx="1792736" cy="1013194"/>
          </a:xfrm>
          <a:prstGeom prst="rect">
            <a:avLst/>
          </a:prstGeom>
          <a:solidFill>
            <a:srgbClr val="F47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9503A45B-C403-4604-3488-21BE1DC4A059}"/>
              </a:ext>
            </a:extLst>
          </p:cNvPr>
          <p:cNvSpPr txBox="1"/>
          <p:nvPr/>
        </p:nvSpPr>
        <p:spPr>
          <a:xfrm>
            <a:off x="5269227" y="552456"/>
            <a:ext cx="165663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หน้าแรก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5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97BBE9FE-C496-A2B4-EF7E-008A680AB7E3}"/>
              </a:ext>
            </a:extLst>
          </p:cNvPr>
          <p:cNvSpPr txBox="1"/>
          <p:nvPr/>
        </p:nvSpPr>
        <p:spPr>
          <a:xfrm>
            <a:off x="10166954" y="602071"/>
            <a:ext cx="1651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บทความ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6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AB537A5C-BBD8-68B2-C22A-D6B9AC62808D}"/>
              </a:ext>
            </a:extLst>
          </p:cNvPr>
          <p:cNvSpPr txBox="1"/>
          <p:nvPr/>
        </p:nvSpPr>
        <p:spPr>
          <a:xfrm>
            <a:off x="7799944" y="552457"/>
            <a:ext cx="16441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กิจกรรม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7" name="TextBox 48">
            <a:hlinkClick r:id="rId8" action="ppaction://hlinksldjump"/>
            <a:extLst>
              <a:ext uri="{FF2B5EF4-FFF2-40B4-BE49-F238E27FC236}">
                <a16:creationId xmlns:a16="http://schemas.microsoft.com/office/drawing/2014/main" id="{C7B11FA9-28C4-63DE-A470-CE4BE287A395}"/>
              </a:ext>
            </a:extLst>
          </p:cNvPr>
          <p:cNvSpPr txBox="1"/>
          <p:nvPr/>
        </p:nvSpPr>
        <p:spPr>
          <a:xfrm>
            <a:off x="12640925" y="602071"/>
            <a:ext cx="107826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กระทู้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</p:txBody>
      </p:sp>
      <p:sp>
        <p:nvSpPr>
          <p:cNvPr id="98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970A6B39-41B3-0844-43C2-104B4FB7AD3D}"/>
              </a:ext>
            </a:extLst>
          </p:cNvPr>
          <p:cNvSpPr txBox="1"/>
          <p:nvPr/>
        </p:nvSpPr>
        <p:spPr>
          <a:xfrm>
            <a:off x="14449202" y="185506"/>
            <a:ext cx="2145030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EFBFB"/>
                </a:solidFill>
                <a:cs typeface="IBM Plex Sans Thai Looped Medium"/>
              </a:rPr>
              <a:t>แลกเปลี่ยน</a:t>
            </a:r>
            <a:endParaRPr lang="en-US" sz="3399" dirty="0">
              <a:solidFill>
                <a:srgbClr val="FEFBFB"/>
              </a:solidFill>
              <a:cs typeface="IBM Plex Sans Thai Looped Medium"/>
            </a:endParaRPr>
          </a:p>
          <a:p>
            <a:pPr algn="ctr">
              <a:lnSpc>
                <a:spcPts val="4619"/>
              </a:lnSpc>
            </a:pPr>
            <a:r>
              <a:rPr lang="en-US" sz="3299" dirty="0" err="1">
                <a:solidFill>
                  <a:srgbClr val="FEFBFB"/>
                </a:solidFill>
                <a:cs typeface="IBM Plex Sans Thai Looped Medium"/>
              </a:rPr>
              <a:t>เรื่องราว</a:t>
            </a:r>
            <a:endParaRPr lang="en-US" sz="3299" dirty="0">
              <a:solidFill>
                <a:srgbClr val="FEFBFB"/>
              </a:solidFill>
              <a:cs typeface="IBM Plex Sans Thai Looped Medium"/>
            </a:endParaRPr>
          </a:p>
        </p:txBody>
      </p:sp>
      <p:pic>
        <p:nvPicPr>
          <p:cNvPr id="99" name="Picture 42">
            <a:extLst>
              <a:ext uri="{FF2B5EF4-FFF2-40B4-BE49-F238E27FC236}">
                <a16:creationId xmlns:a16="http://schemas.microsoft.com/office/drawing/2014/main" id="{4772D83B-EE69-1B29-B24D-031876EC1C1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58971" y="23420"/>
            <a:ext cx="3069239" cy="17051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658</Words>
  <Application>Microsoft Office PowerPoint</Application>
  <PresentationFormat>Custom</PresentationFormat>
  <Paragraphs>186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Pridi Regular Bold</vt:lpstr>
      <vt:lpstr>IBM Plex Sans Thai Looped Medium</vt:lpstr>
      <vt:lpstr>Leelawadee UI</vt:lpstr>
      <vt:lpstr>Garuda</vt:lpstr>
      <vt:lpstr>IBM Plex Sans Thai Looped Medium Bold</vt:lpstr>
      <vt:lpstr>Calibri</vt:lpstr>
      <vt:lpstr>Arial</vt:lpstr>
      <vt:lpstr>Garuda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Prototype-INT100</dc:title>
  <dc:creator>Yadajen</dc:creator>
  <cp:lastModifiedBy>yada jenrungrodsakul</cp:lastModifiedBy>
  <cp:revision>2</cp:revision>
  <dcterms:created xsi:type="dcterms:W3CDTF">2006-08-16T00:00:00Z</dcterms:created>
  <dcterms:modified xsi:type="dcterms:W3CDTF">2022-10-16T18:11:42Z</dcterms:modified>
  <dc:identifier>DAFPLg8ohAc</dc:identifier>
</cp:coreProperties>
</file>